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Documents and Settings\Administrator\Desktop\мои\ЦВ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71472" y="1571612"/>
            <a:ext cx="800105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«</a:t>
            </a:r>
            <a:r>
              <a:rPr lang="ru-RU" sz="4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Толерантность – путь к миру»</a:t>
            </a:r>
            <a:endParaRPr lang="ru-RU" sz="4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285728"/>
            <a:ext cx="778674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Муниципальное казенное общеобразовательное учреждение Находкинская школа – интернат начального общего образования</a:t>
            </a:r>
            <a:endParaRPr lang="ru-RU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357950" y="5561411"/>
            <a:ext cx="221457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Подготовила: завуч по УВР </a:t>
            </a:r>
            <a:r>
              <a:rPr lang="ru-RU" sz="1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</a:t>
            </a:r>
            <a:r>
              <a:rPr lang="ru-RU" sz="1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енянг</a:t>
            </a:r>
            <a:r>
              <a:rPr lang="ru-RU" sz="1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И.Н. </a:t>
            </a:r>
            <a:endParaRPr lang="ru-RU" sz="1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428604"/>
            <a:ext cx="7429551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Выберите те качества, которые характеризуют толерантную личность.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1500175"/>
            <a:ext cx="4643469" cy="532453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Терпимость</a:t>
            </a:r>
          </a:p>
          <a:p>
            <a:pPr algn="ctr"/>
            <a:r>
              <a:rPr lang="ru-RU" sz="20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Бессердечность</a:t>
            </a:r>
          </a:p>
          <a:p>
            <a:pPr algn="ctr"/>
            <a:r>
              <a:rPr lang="ru-RU" sz="20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Конфликт</a:t>
            </a:r>
          </a:p>
          <a:p>
            <a:pPr algn="ctr"/>
            <a:r>
              <a:rPr lang="ru-RU" sz="20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Сострадание</a:t>
            </a:r>
          </a:p>
          <a:p>
            <a:pPr algn="ctr"/>
            <a:r>
              <a:rPr lang="ru-RU" sz="20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Прощение</a:t>
            </a:r>
          </a:p>
          <a:p>
            <a:pPr algn="ctr"/>
            <a:r>
              <a:rPr lang="ru-RU" sz="20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Вспыльчивость</a:t>
            </a:r>
          </a:p>
          <a:p>
            <a:pPr algn="ctr"/>
            <a:r>
              <a:rPr lang="ru-RU" sz="20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Желание что – либо делать вместе</a:t>
            </a:r>
          </a:p>
          <a:p>
            <a:pPr algn="ctr"/>
            <a:r>
              <a:rPr lang="ru-RU" sz="20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Милосердие</a:t>
            </a:r>
          </a:p>
          <a:p>
            <a:pPr algn="ctr"/>
            <a:r>
              <a:rPr lang="ru-RU" sz="20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Злорадство</a:t>
            </a:r>
          </a:p>
          <a:p>
            <a:pPr algn="ctr"/>
            <a:r>
              <a:rPr lang="ru-RU" sz="20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Ложь</a:t>
            </a:r>
          </a:p>
          <a:p>
            <a:pPr algn="ctr"/>
            <a:r>
              <a:rPr lang="ru-RU" sz="20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Сотрудничество</a:t>
            </a:r>
          </a:p>
          <a:p>
            <a:pPr algn="ctr"/>
            <a:r>
              <a:rPr lang="ru-RU" sz="20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Уважение прав других</a:t>
            </a:r>
          </a:p>
          <a:p>
            <a:pPr algn="ctr"/>
            <a:r>
              <a:rPr lang="ru-RU" sz="20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Раздражение</a:t>
            </a:r>
          </a:p>
          <a:p>
            <a:pPr algn="ctr"/>
            <a:r>
              <a:rPr lang="ru-RU" sz="20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Принятие другого таким, какой он есть</a:t>
            </a:r>
          </a:p>
          <a:p>
            <a:pPr algn="ctr"/>
            <a:r>
              <a:rPr lang="ru-RU" sz="20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Зависть </a:t>
            </a:r>
          </a:p>
          <a:p>
            <a:pPr algn="ctr"/>
            <a:endParaRPr lang="ru-RU" sz="2000" b="1" cap="none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85728"/>
            <a:ext cx="8429684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Жить в мире и в согласии</a:t>
            </a:r>
            <a:endParaRPr lang="ru-RU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Picture 4" descr="0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31" cy="685802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928662" y="714356"/>
            <a:ext cx="750099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Жить в мире и в согласии</a:t>
            </a:r>
            <a:endParaRPr lang="ru-RU" sz="3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1000108"/>
            <a:ext cx="7715303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нашей стране проживает более 180 народностей</a:t>
            </a:r>
            <a:endParaRPr lang="ru-RU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" name="Picture 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"/>
            <a:ext cx="6357981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8215369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Россия – поистине уникальная страна, которая наряду с высокоразвитой современной культурой бережно хранит традиции своей нации, глубоко уходящие корнями не только в православие, но даже в язычество. Россияне продолжают отмечать языческие праздники, верят много численные народные приметы и традиции.</a:t>
            </a:r>
            <a:endParaRPr lang="ru-RU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074" name="Picture 2" descr="C:\Documents and Settings\Administrator\Desktop\мои\ах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643050"/>
            <a:ext cx="7858180" cy="50006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5715016"/>
            <a:ext cx="814393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Христианство подарило русским замечательные праздники, как Пасха, Рождество и обряд Крещения, а язычество Масленицу и Ивана Купалу.</a:t>
            </a:r>
            <a:endParaRPr lang="ru-RU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098" name="Picture 2" descr="C:\Documents and Settings\Administrator\Desktop\мои\их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1" y="0"/>
            <a:ext cx="5272291" cy="56435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4786322"/>
            <a:ext cx="8572560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 этих народов много общего. Языки ненцев и селькупов, нганасан и </a:t>
            </a:r>
            <a:r>
              <a:rPr lang="ru-RU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энцев</a:t>
            </a:r>
            <a:r>
              <a:rPr lang="ru-RU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относятся к одной – самодийской – группе – урало-юкагирской языковой семье. Живут </a:t>
            </a:r>
            <a:r>
              <a:rPr lang="ru-RU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самодийцы</a:t>
            </a:r>
            <a:r>
              <a:rPr lang="ru-RU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по соседству. Сходны их традиционные занятия: все занимаются оленеводством, охотятся, рыбачат</a:t>
            </a:r>
            <a:endParaRPr lang="ru-RU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5500701"/>
            <a:ext cx="7858179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Гостеприимство – одно из важных качеств северных народностей.</a:t>
            </a:r>
            <a:endParaRPr lang="ru-RU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214949"/>
            <a:ext cx="9144000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Гость – «посланник бога» - гласит грузинская пословица. На протяжении веков грузинский народ слагал свои традиции гостеприимства. Из поколения в поколение передавались любовь и безграничное уважение гостю, преданность обязанностям хозяина, традиционному застолью. В итоге в грузинской культуре сформировалась высокая культура гостеприимства. </a:t>
            </a:r>
            <a:endParaRPr lang="ru-RU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 descr="C:\Documents and Settings\Administrator\Desktop\мои\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0"/>
            <a:ext cx="4500594" cy="50720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5643578"/>
            <a:ext cx="871543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Согласно грузинской народной поэзии, гостеприимство ценится больше, чем храбрость, смелость и умелое владение оружием. Грузинский фольклор идеализирует радушного, щедрого хозяина, порицает скупого.</a:t>
            </a:r>
            <a:endParaRPr lang="ru-RU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50" name="Picture 2" descr="C:\Documents and Settings\Administrator\Desktop\мои\iтанц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71404"/>
            <a:ext cx="5643602" cy="55007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4286256"/>
            <a:ext cx="8429684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 то же время огромное внимание придается и нравственности гостя. Гость должен быть сдержанным, скромным и любезным человеком. Согласно грузинской (кавказской) традиции гостеприимства, гость у входа снимал оружие и сдавал хозяину или старшему в семье. Этим высоконравственным поведением гость внушал доверие, выражал верность и уважение хозяину. Это означало приход в семью с благими намерениями, с миром и дружбой.</a:t>
            </a:r>
            <a:endParaRPr lang="ru-RU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7411" name="Picture 3" descr="C:\Documents and Settings\Administrator\Desktop\мои\гр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0"/>
            <a:ext cx="6572296" cy="43535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3643314"/>
            <a:ext cx="750099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Толерантность – (лат. </a:t>
            </a:r>
            <a:r>
              <a:rPr lang="en-US" sz="2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Tolerantia</a:t>
            </a:r>
            <a:r>
              <a:rPr lang="en-US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– </a:t>
            </a:r>
            <a:r>
              <a:rPr lang="ru-RU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терпение) – это способность терпеть что-то или кого-то.</a:t>
            </a:r>
            <a:endParaRPr lang="ru-RU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4813994"/>
            <a:ext cx="835824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</a:t>
            </a:r>
            <a:r>
              <a:rPr lang="ru-RU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ерпимость – способность и умение терпеть, быть терпеливым, мириться с чужим мнением.</a:t>
            </a:r>
            <a:endParaRPr lang="ru-RU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1266" name="Picture 2" descr="C:\Documents and Settings\Administrator\Desktop\мои\Ч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5" y="214290"/>
            <a:ext cx="4108637" cy="271495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4786321"/>
            <a:ext cx="864399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Грузинская семья – это всегда большая семья,  независимо от того, сколько в ней детей, потому что понятие семья включаются и близкие, и дальние родственники, с которыми поддерживаются очень тесные и теплые отношения. Поэтому одной из семейных традиций по праву можно назвать частые и масштабные застолья, когда все родственники собираются вместе для празднования дней рождений, свадеб, именин, крестин и других торжеств.</a:t>
            </a:r>
            <a:endParaRPr lang="ru-RU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5362" name="Picture 2" descr="C:\Documents and Settings\Administrator\Desktop\мои\р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214290"/>
            <a:ext cx="5715053" cy="42862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14290"/>
            <a:ext cx="857256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Гостеприимство азербайджанцев широко известно. В этой, в общем – то небогатой, стране, принять гостя умеют истинно кавказским радушием и размахом. Отказ от приглашения в гости может быть расценен как личное оскорбление. Но навязываться в этом вопросе никто не будет – желание гостя – закон, поэтому можно договориться с радушным хозяином на другое место визита</a:t>
            </a:r>
            <a:endParaRPr lang="ru-RU" sz="1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122" name="Picture 2" descr="C:\Documents and Settings\Administrator\Desktop\мои\д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285860"/>
            <a:ext cx="6881861" cy="53042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5000635"/>
            <a:ext cx="857256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Часто хозяин или другой собеседник дарят гостю подарки, причем зачастую не самые дешевые, поэтому рекомендуется иметь при себе небольшой набор сувениров или подарков. Местные женщины не вмешиваются в беседу хозяина с гостями. Они накроют и  подадут на стол, но наверняка откажутся разделить трапезу с иностранными гостями, поэтому настаивать на этом не стоит. Повышенное внимание к хозяйке дома, или попытка вовлечь ее в беседу, также может быть воспринято неодобрительно.</a:t>
            </a:r>
            <a:endParaRPr lang="ru-RU" sz="1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146" name="Picture 2" descr="C:\Documents and Settings\Administrator\Desktop\мои\у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0"/>
            <a:ext cx="6500837" cy="45481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643570" y="857232"/>
            <a:ext cx="3214710" cy="36933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 ГРЕКОВ СЧИТАЕТСЯ ПЛОХОЙ ПРИМЕТОЙ (И ДУРНЫМИ МАНЕРАМИ) НЕ ПРЕДЛОЖИТЬ ЧЕГО – НИБУДЬ ВЫПИТЬ ЛЮБОМУ, КТО ПРИДЕТ К НИМ В ДОМ, НЕЗАВИСМ</a:t>
            </a:r>
          </a:p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ИМО ОТ ВРЕМЕНИ СУТОК И НЕПРОДОЛЖИТЕЛЬНОСТИ ВИЗИТА. КОГДА – ТО ЭТО БЫЛА ЛОЖЕЧКА СЛАДКОГО ВАРЕНЬЯ НА БЛЮДЕЧКЕ СО СТАКАНОМ ВОДЫ.</a:t>
            </a:r>
            <a:endParaRPr lang="ru-RU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7170" name="Picture 2" descr="C:\Documents and Settings\Administrator\Desktop\мои\6936940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68518"/>
            <a:ext cx="4572032" cy="62968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4786321"/>
            <a:ext cx="8215370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ГОСТИ ИГРАЮТ ВАЖНУЮ РОЛЬ В НЕПРЕРЫВНОСТИ ПРОЦВЕТАНИЯ ДОМА. НАПРИМЕР, ЕСЛИ ГОСТЬ НЕ СОБИРАЕТСЯ ОСТАТЬСЯ НА НОЧЬ, ОН НЕ ДОЛЖЕН ПРИЧЕСЫВАТЬСЯ ИЛИ СТРИЧЬ НОГТИ, ПОКА НАХОДИТСЯ В ГОСТЯХ, И ОСОБЕННО ВАЖЕН ТОТ ГОСТЬ, КОТОРЫЙ ПЕРЕСТУПИТ ПЕРВЫМ ПОРОГ ДОМА В НОВОМ ГОДУ.</a:t>
            </a:r>
            <a:endParaRPr lang="ru-RU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9218" name="Picture 2" descr="C:\Documents and Settings\Administrator\Desktop\мои\о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68733"/>
            <a:ext cx="3357586" cy="47068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285728"/>
            <a:ext cx="7215237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Пожелания</a:t>
            </a:r>
          </a:p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Ребята, поступайте с другими так же, как хотите, чтобы они поступали с вами</a:t>
            </a:r>
          </a:p>
          <a:p>
            <a:pPr algn="ctr"/>
            <a:r>
              <a:rPr lang="ru-RU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Будьте добрыми: любящими, внимательными, терпеливыми, заботливыми, милосердными прощайте.</a:t>
            </a:r>
          </a:p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Будьте надежными: честными, правдивыми, имейте чистое сердце, выполняйте свои обещания.</a:t>
            </a:r>
          </a:p>
          <a:p>
            <a:pPr algn="ctr"/>
            <a:r>
              <a:rPr lang="ru-RU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Будьте заботливыми: вежливыми, внимательными, любезными.</a:t>
            </a:r>
          </a:p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Будьте щедрыми: не жадными, бескорыстными, великодушными.</a:t>
            </a:r>
            <a:endParaRPr lang="ru-RU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6386" name="Picture 2" descr="C:\Documents and Settings\Administrator\Desktop\мои\В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3286110"/>
            <a:ext cx="5357836" cy="35718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2928934"/>
            <a:ext cx="8001056" cy="923330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Всего доброго!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8194" name="Picture 2" descr="C:\Documents and Settings\Administrator\Desktop\мои\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870" y="82826"/>
            <a:ext cx="4721882" cy="313186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195" name="Picture 3" descr="C:\Documents and Settings\Administrator\Desktop\мои\ШАРЫ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8" y="3423481"/>
            <a:ext cx="3571900" cy="343451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500042"/>
            <a:ext cx="757242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Что общего в определениях?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2000240"/>
            <a:ext cx="8001056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Толерантность – способность терпеть что – то или кого-то (</a:t>
            </a:r>
            <a:r>
              <a:rPr lang="ru-RU" sz="2400" b="1" cap="none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исп.</a:t>
            </a:r>
            <a:r>
              <a:rPr lang="ru-RU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)</a:t>
            </a:r>
          </a:p>
          <a:p>
            <a:pPr algn="ct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Толерантность – готовность быть терпимым, снисходительным (</a:t>
            </a:r>
            <a:r>
              <a:rPr lang="ru-RU" sz="24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англ.)</a:t>
            </a:r>
          </a:p>
          <a:p>
            <a:pPr algn="ctr"/>
            <a:r>
              <a:rPr lang="ru-RU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Толерантность – позволять, принимать, быть по отношению к другим великодушным </a:t>
            </a:r>
            <a:r>
              <a:rPr lang="ru-RU" sz="2400" b="1" cap="none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(китайский</a:t>
            </a:r>
            <a:r>
              <a:rPr lang="ru-RU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)</a:t>
            </a:r>
          </a:p>
          <a:p>
            <a:pPr algn="ct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Толерантность – прощение, снисходительность, мягкость, милосердие, сострадание, терпение (</a:t>
            </a:r>
            <a:r>
              <a:rPr lang="ru-RU" sz="24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арабский)</a:t>
            </a:r>
            <a:endParaRPr lang="ru-RU" sz="2400" b="1" cap="none" spc="50" dirty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5286388"/>
            <a:ext cx="842968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Умение жить в мире и согласии со всем миром.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2290" name="Picture 2" descr="C:\Documents and Settings\Administrator\Desktop\мои\iБ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214290"/>
            <a:ext cx="7429551" cy="51834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9" y="642918"/>
            <a:ext cx="828680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Проблема толерантности очень актуальна. Как вы думаете, почему?</a:t>
            </a:r>
          </a:p>
          <a:p>
            <a:pPr algn="ctr"/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2967335"/>
            <a:ext cx="6929485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Происходит активный рост агрессивности, конфликтов, преступности.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72" y="500042"/>
            <a:ext cx="4857784" cy="535531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«Наши сердца должны быть наполнены любовью к людям, нашим братьям и сестрам. Мы должны думать о них и помогать им, не ожидая ни малейшего вознаграждения»</a:t>
            </a:r>
          </a:p>
          <a:p>
            <a:pPr algn="ctr"/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«Гнев – страсть по расположению духа, способная часто повторяться, жестокая и непреклонная по силе, служащая причиною убийств, союзница несчастия, помощница вреда и бесчестия»</a:t>
            </a:r>
          </a:p>
          <a:p>
            <a:pPr algn="ctr"/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«Ничто притворное не может быть продолжительным»</a:t>
            </a:r>
          </a:p>
          <a:p>
            <a:pPr algn="ctr"/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«Любовь к родителям – основа всех добродетелей»</a:t>
            </a:r>
          </a:p>
          <a:p>
            <a:pPr algn="ctr"/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«Воровство порождает лень и жадность»</a:t>
            </a:r>
            <a:endParaRPr lang="ru-RU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72066" y="642918"/>
            <a:ext cx="314327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Возлюби ближнего своего</a:t>
            </a:r>
            <a:endParaRPr lang="ru-RU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71999" y="2443270"/>
            <a:ext cx="3714777" cy="4142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 убий</a:t>
            </a:r>
            <a:endParaRPr lang="ru-RU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43437" y="3929065"/>
            <a:ext cx="3786215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 лги</a:t>
            </a:r>
            <a:endParaRPr lang="ru-RU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43437" y="4813994"/>
            <a:ext cx="4286281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Почитай отца своего и мать свою.</a:t>
            </a:r>
            <a:endParaRPr lang="ru-RU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57818" y="5643578"/>
            <a:ext cx="2643207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 кради</a:t>
            </a:r>
            <a:endParaRPr lang="ru-RU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642918"/>
            <a:ext cx="800105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Быть толерантным, значит: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1538" y="1928803"/>
            <a:ext cx="6858049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Уважать другого.</a:t>
            </a:r>
          </a:p>
          <a:p>
            <a:pPr algn="ctr"/>
            <a:r>
              <a:rPr lang="ru-RU" sz="40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Любить ближнего своего.</a:t>
            </a:r>
          </a:p>
          <a:p>
            <a:pPr algn="ctr"/>
            <a:r>
              <a:rPr lang="ru-RU" sz="40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 злиться.</a:t>
            </a:r>
          </a:p>
          <a:p>
            <a:pPr algn="ctr"/>
            <a:r>
              <a:rPr lang="ru-RU" sz="40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Быть добрым, терпимым.</a:t>
            </a:r>
          </a:p>
          <a:p>
            <a:pPr algn="ctr"/>
            <a:r>
              <a:rPr lang="ru-RU" sz="40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Сострадать.</a:t>
            </a:r>
            <a:endParaRPr lang="ru-RU" sz="4000" b="1" cap="none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Documents and Settings\Administrator\Desktop\мои\ь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28597" y="1214422"/>
            <a:ext cx="557216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Толерантность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5143511"/>
            <a:ext cx="871543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Солнце обогревает весь мир. Так и толерантная личность, совершая добрые поступки, становится лучше, чище, светлее. От нее исходит добро, тепло. Вокруг нее всегда есть друзья, царит счастье. Толерантная личность понимает окружающих, всегда приходит им на помощь.</a:t>
            </a:r>
            <a:endParaRPr lang="ru-RU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3314" name="Picture 2" descr="C:\Documents and Settings\Administrator\Desktop\мои\ю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0"/>
            <a:ext cx="7929618" cy="512565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1013</Words>
  <Application>Microsoft Office PowerPoint</Application>
  <PresentationFormat>Экран (4:3)</PresentationFormat>
  <Paragraphs>75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SamLab.ws</cp:lastModifiedBy>
  <cp:revision>24</cp:revision>
  <dcterms:modified xsi:type="dcterms:W3CDTF">2015-03-20T06:50:43Z</dcterms:modified>
</cp:coreProperties>
</file>