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Игра «Сказочное шоу»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сказочные герои\14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031206"/>
            <a:ext cx="5857916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4.Рогатое существо с длинным хвостом, которое только и думает, как бы навредить людям?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F:\сказочные герои 2\iCAOLV6Q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928934"/>
            <a:ext cx="4000528" cy="2928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5.Тощий старик, который прятал секрет своего бессмертия в сундуке?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F:\сказочные герои 2\iCAF1BN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928934"/>
            <a:ext cx="307183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6.Девушка необычной красоты, но с хвостом, которая живёт в озере?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сказочные герои 2\iCAIGNX2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928934"/>
            <a:ext cx="3500462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Огромный зверь или ящер с множеством голов?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F:\сказочные герои 2\1229083525_1592547_12807c2f69faa1a316352e7a298b75f0_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714620"/>
            <a:ext cx="6000767" cy="3252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8.Как зовут большого начальника в подводном царстве?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F:\сказочные герои\iCASF73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714620"/>
            <a:ext cx="371477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9.Чудище-свистун, которое победил Илья Муромец?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F:\сказочные герои 2\iCABV3J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571744"/>
            <a:ext cx="435771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10.Милый старичок, который живёт в каждом доме и охраняет его?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F:\сказочные герои\iCA9CIX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500306"/>
            <a:ext cx="378621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43042" y="857232"/>
            <a:ext cx="57150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Цветик - </a:t>
            </a:r>
            <a:r>
              <a:rPr lang="ru-RU" sz="32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семицветик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500174"/>
            <a:ext cx="67866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Меч-</a:t>
            </a:r>
            <a:r>
              <a:rPr lang="ru-RU" sz="2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кладенец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2214554"/>
            <a:ext cx="5193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Ковер- самолет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7356" y="2857496"/>
            <a:ext cx="53829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Сапоги - скороходы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04672" y="3500438"/>
            <a:ext cx="20074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Лягушка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4357694"/>
            <a:ext cx="36897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Осколок зеркала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00430" y="5000636"/>
            <a:ext cx="15011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Оленя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7" grpId="0"/>
      <p:bldP spid="12" grpId="0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0888" y="1643050"/>
            <a:ext cx="2512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Невидимка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8381" y="2285992"/>
            <a:ext cx="30003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Выручалочка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1224" y="2967335"/>
            <a:ext cx="2381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Самогубы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2899" y="3571876"/>
            <a:ext cx="945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Яга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4990" y="4071942"/>
            <a:ext cx="22842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Иванушка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38713" y="4572008"/>
            <a:ext cx="15738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Ступа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9444" y="5072074"/>
            <a:ext cx="27553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Подснежник</a:t>
            </a: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Угадай мультфильм: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«Приезжайте, доктор, в Африку скорей.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И спасите доктор наших малышей…» 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сказочные герои\iCAOQ79P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857496"/>
            <a:ext cx="2857520" cy="3214710"/>
          </a:xfrm>
          <a:prstGeom prst="rect">
            <a:avLst/>
          </a:prstGeom>
          <a:noFill/>
        </p:spPr>
      </p:pic>
      <p:pic>
        <p:nvPicPr>
          <p:cNvPr id="1028" name="Picture 4" descr="F:\сказочные герои 2\iCA8HWR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496"/>
            <a:ext cx="314327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игры: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ru-RU" dirty="0" smtClean="0">
                <a:solidFill>
                  <a:schemeClr val="tx1"/>
                </a:solidFill>
              </a:rPr>
              <a:t>Повторение изученных произведений;</a:t>
            </a:r>
          </a:p>
          <a:p>
            <a:pPr marL="514350" indent="-514350"/>
            <a:r>
              <a:rPr lang="ru-RU" dirty="0" smtClean="0">
                <a:solidFill>
                  <a:schemeClr val="tx1"/>
                </a:solidFill>
              </a:rPr>
              <a:t>Развитие интереса и уважения к народной культуре;</a:t>
            </a:r>
          </a:p>
          <a:p>
            <a:pPr marL="514350" indent="-514350"/>
            <a:r>
              <a:rPr lang="ru-RU" dirty="0" smtClean="0">
                <a:solidFill>
                  <a:schemeClr val="tx1"/>
                </a:solidFill>
              </a:rPr>
              <a:t>Сплочение коллектива.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«Я живу хорошо, у меня есть свой дом, он тёплый. Недавно мы клад нашли и купили корову. У нас печка тёплая. А здоровье у меня не очень: то лапы ломит, то хвост отваливается…»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сказочные герои 2\iCA4FZL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857628"/>
            <a:ext cx="264320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«Бабушка девочку очень любила, шапочку красную ей подарила. Девочка имя забыла своё. Ну, отгадайте, как звали её?»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сказочные герои 2\iCAL2UU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429000"/>
            <a:ext cx="3071834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неправильные пчёлы… И они, наверное, делают неправильный мёд…А если ты не выстрелишь, тогда испорчусь я…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казочные герои 2\iCAYA92V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357562"/>
            <a:ext cx="328614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«Ура, ура! – снова закричали все и поплыли в Тили – Мили -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Трямдию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выдуманную страну…»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сказочные герои 2\iCA9PK0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000372"/>
            <a:ext cx="307183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Угадай мелодию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3306" y="1785926"/>
          <a:ext cx="1352550" cy="485775"/>
        </p:xfrm>
        <a:graphic>
          <a:graphicData uri="http://schemas.openxmlformats.org/presentationml/2006/ole">
            <p:oleObj spid="_x0000_s1026" name="Package" r:id="rId3" imgW="1352520" imgH="485640" progId="Package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643306" y="2071678"/>
          <a:ext cx="1485900" cy="485775"/>
        </p:xfrm>
        <a:graphic>
          <a:graphicData uri="http://schemas.openxmlformats.org/presentationml/2006/ole">
            <p:oleObj spid="_x0000_s1027" name="Package" r:id="rId4" imgW="1486080" imgH="485640" progId="Package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643306" y="2357430"/>
          <a:ext cx="1409700" cy="485775"/>
        </p:xfrm>
        <a:graphic>
          <a:graphicData uri="http://schemas.openxmlformats.org/presentationml/2006/ole">
            <p:oleObj spid="_x0000_s1028" name="Package" r:id="rId5" imgW="1409760" imgH="485640" progId="Package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643306" y="2643182"/>
          <a:ext cx="1266825" cy="485775"/>
        </p:xfrm>
        <a:graphic>
          <a:graphicData uri="http://schemas.openxmlformats.org/presentationml/2006/ole">
            <p:oleObj spid="_x0000_s1029" name="Package" r:id="rId6" imgW="1266840" imgH="485640" progId="Package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643306" y="2928934"/>
          <a:ext cx="1390650" cy="485775"/>
        </p:xfrm>
        <a:graphic>
          <a:graphicData uri="http://schemas.openxmlformats.org/presentationml/2006/ole">
            <p:oleObj spid="_x0000_s1030" name="Package" r:id="rId7" imgW="1390680" imgH="485640" progId="Package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3714744" y="3214686"/>
          <a:ext cx="1381125" cy="485775"/>
        </p:xfrm>
        <a:graphic>
          <a:graphicData uri="http://schemas.openxmlformats.org/presentationml/2006/ole">
            <p:oleObj spid="_x0000_s1031" name="Package" r:id="rId8" imgW="1380960" imgH="485640" progId="Package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3714744" y="3429000"/>
          <a:ext cx="1428750" cy="485775"/>
        </p:xfrm>
        <a:graphic>
          <a:graphicData uri="http://schemas.openxmlformats.org/presentationml/2006/ole">
            <p:oleObj spid="_x0000_s1032" name="Package" r:id="rId9" imgW="142884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Сочини сказку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5900" b="1" dirty="0" smtClean="0">
                <a:solidFill>
                  <a:schemeClr val="tx1"/>
                </a:solidFill>
              </a:rPr>
              <a:t>Сказка про…</a:t>
            </a:r>
            <a:endParaRPr lang="ru-RU" sz="5900" dirty="0" smtClean="0">
              <a:solidFill>
                <a:schemeClr val="tx1"/>
              </a:solidFill>
            </a:endParaRPr>
          </a:p>
          <a:p>
            <a:r>
              <a:rPr lang="ru-RU" sz="5900" dirty="0" smtClean="0">
                <a:solidFill>
                  <a:schemeClr val="tx1"/>
                </a:solidFill>
              </a:rPr>
              <a:t>	Жил – </a:t>
            </a:r>
            <a:r>
              <a:rPr lang="ru-RU" sz="5900" dirty="0" err="1" smtClean="0">
                <a:solidFill>
                  <a:schemeClr val="tx1"/>
                </a:solidFill>
              </a:rPr>
              <a:t>был______________________</a:t>
            </a:r>
            <a:r>
              <a:rPr lang="ru-RU" sz="5900" dirty="0" smtClean="0">
                <a:solidFill>
                  <a:schemeClr val="tx1"/>
                </a:solidFill>
              </a:rPr>
              <a:t>. Раз пошел ________________. Вдруг видит _____________. Испугался __________, хотел было __________________, как вдруг ______________ из – за ______________ выскочил и давай ____________. Глянул на _____________________ и _____________________. Поблагодарил _________ умного _____________ и отправился _______________.</a:t>
            </a:r>
          </a:p>
          <a:p>
            <a:r>
              <a:rPr lang="ru-RU" sz="59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59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59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конкурс: загадки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Он оставил без пищи стариков. Трое пытались поймать его, но он трижды уходил от них. А четвёртый преследователь, прикинувшись глухим, поймал… Кого?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сказочные герои\iCAFNIO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29066"/>
            <a:ext cx="414340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Сообразительное пушистое домашнее животное выводит в люди своего хозяина-простака. Какую обувь предпочитал носить этот зверь?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F:\сказочные герои\iCAV8P2D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429000"/>
            <a:ext cx="357190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Муж обожает свою жену, но сжигает её скромный наряд. Тогда жену похищает… Кто?</a:t>
            </a:r>
          </a:p>
          <a:p>
            <a:endParaRPr lang="ru-RU" dirty="0"/>
          </a:p>
        </p:txBody>
      </p:sp>
      <p:pic>
        <p:nvPicPr>
          <p:cNvPr id="3075" name="Picture 3" descr="F:\сказочные герои 2\iCAF1BN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000372"/>
            <a:ext cx="307183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Найдя пятачок, она покупает новый столовый прибор и приглашает множество гостей. Однако в сложной ситуации неблагодарные гости не захотели помочь. Кто её спас?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0" name="Picture 4" descr="F:\сказочные герои 2\muha_kon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413128" cy="2508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Отгадайте представителей нечистой силы и сказочных героев.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92893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Пожилая колдунья, которая передвигается по воздуху в необычном летательном аппарате?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сказочные герои\iCAKNT7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071942"/>
            <a:ext cx="2571768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2.Сказочный житель леса, помощник старухи, имя которой вы только что отгадали?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F:\сказочные герои 2\iCAA7OBJ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71810"/>
            <a:ext cx="371477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3. Носатая тётка, к имени которой всегда добавляют слово «болотная»?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F:\сказочные герои 2\iCAG103M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857496"/>
            <a:ext cx="3571900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143</TotalTime>
  <Words>412</Words>
  <Application>Microsoft Office PowerPoint</Application>
  <PresentationFormat>Экран (4:3)</PresentationFormat>
  <Paragraphs>50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Трек</vt:lpstr>
      <vt:lpstr>Package</vt:lpstr>
      <vt:lpstr> Игра «Сказочное шоу»</vt:lpstr>
      <vt:lpstr>Цель игры:</vt:lpstr>
      <vt:lpstr>1 конкурс: загадки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Угадай мультфильм:</vt:lpstr>
      <vt:lpstr>Слайд 20</vt:lpstr>
      <vt:lpstr>Слайд 21</vt:lpstr>
      <vt:lpstr>Слайд 22</vt:lpstr>
      <vt:lpstr>Слайд 23</vt:lpstr>
      <vt:lpstr>Угадай мелодию</vt:lpstr>
      <vt:lpstr>Сочини сказку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Игра «Сказочное шоу»</dc:title>
  <cp:lastModifiedBy>Находка</cp:lastModifiedBy>
  <cp:revision>26</cp:revision>
  <dcterms:modified xsi:type="dcterms:W3CDTF">2015-03-21T09:11:00Z</dcterms:modified>
</cp:coreProperties>
</file>