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1" r:id="rId4"/>
    <p:sldId id="264" r:id="rId5"/>
    <p:sldId id="265" r:id="rId6"/>
    <p:sldId id="266" r:id="rId7"/>
    <p:sldId id="267" r:id="rId8"/>
    <p:sldId id="268" r:id="rId9"/>
    <p:sldId id="257" r:id="rId10"/>
  </p:sldIdLst>
  <p:sldSz cx="9144000" cy="6858000" type="screen4x3"/>
  <p:notesSz cx="6858000" cy="9144000"/>
  <p:embeddedFontLst>
    <p:embeddedFont>
      <p:font typeface="SkazkaForSerge"/>
      <p:regular r:id="rId1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320"/>
    <a:srgbClr val="C42A26"/>
    <a:srgbClr val="8D1E1B"/>
    <a:srgbClr val="820041"/>
    <a:srgbClr val="CC0066"/>
    <a:srgbClr val="B05408"/>
    <a:srgbClr val="993300"/>
    <a:srgbClr val="BE2824"/>
    <a:srgbClr val="F90B05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://elenaranko.ucoz.ru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04664"/>
            <a:ext cx="7776864" cy="136815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Муниципальной казенной общеобразовательной учреждений Находкинской школа- интернат </a:t>
            </a:r>
            <a:br>
              <a:rPr lang="ru-RU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начальной общей образований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1772816"/>
            <a:ext cx="4320480" cy="3600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600" dirty="0" err="1" smtClean="0">
                <a:solidFill>
                  <a:srgbClr val="002060"/>
                </a:solidFill>
                <a:latin typeface="SkazkaForSerge" pitchFamily="18" charset="0"/>
              </a:rPr>
              <a:t>Лаханако</a:t>
            </a:r>
            <a:endParaRPr lang="ru-RU" sz="3600" dirty="0" smtClean="0">
              <a:solidFill>
                <a:srgbClr val="002060"/>
              </a:solidFill>
              <a:latin typeface="SkazkaForSerge" pitchFamily="18" charset="0"/>
            </a:endParaRPr>
          </a:p>
          <a:p>
            <a:pPr>
              <a:spcBef>
                <a:spcPts val="0"/>
              </a:spcBef>
            </a:pPr>
            <a:r>
              <a:rPr lang="ru-RU" sz="3600" dirty="0" smtClean="0">
                <a:solidFill>
                  <a:srgbClr val="A42320"/>
                </a:solidFill>
                <a:latin typeface="SkazkaForSerge" pitchFamily="18" charset="0"/>
              </a:rPr>
              <a:t>«</a:t>
            </a:r>
            <a:r>
              <a:rPr lang="ru-RU" sz="3600" dirty="0" err="1" smtClean="0">
                <a:solidFill>
                  <a:srgbClr val="A42320"/>
                </a:solidFill>
                <a:latin typeface="SkazkaForSerge" pitchFamily="18" charset="0"/>
              </a:rPr>
              <a:t>Пухуця</a:t>
            </a:r>
            <a:r>
              <a:rPr lang="ru-RU" sz="3600" dirty="0" smtClean="0">
                <a:solidFill>
                  <a:srgbClr val="A42320"/>
                </a:solidFill>
                <a:latin typeface="SkazkaForSerge" pitchFamily="18" charset="0"/>
              </a:rPr>
              <a:t> </a:t>
            </a:r>
            <a:r>
              <a:rPr lang="ru-RU" sz="3600" dirty="0" err="1" smtClean="0">
                <a:solidFill>
                  <a:srgbClr val="A42320"/>
                </a:solidFill>
                <a:latin typeface="SkazkaForSerge" pitchFamily="18" charset="0"/>
              </a:rPr>
              <a:t>няхар</a:t>
            </a:r>
            <a:r>
              <a:rPr lang="en-US" sz="3600" dirty="0" smtClean="0">
                <a:solidFill>
                  <a:srgbClr val="A42320"/>
                </a:solidFill>
                <a:latin typeface="SkazkaForSerge" pitchFamily="18" charset="0"/>
              </a:rPr>
              <a:t>’’</a:t>
            </a:r>
            <a:r>
              <a:rPr lang="ru-RU" sz="3600" dirty="0" smtClean="0">
                <a:solidFill>
                  <a:srgbClr val="A42320"/>
                </a:solidFill>
                <a:latin typeface="SkazkaForSerge" pitchFamily="18" charset="0"/>
              </a:rPr>
              <a:t> не ню»</a:t>
            </a:r>
          </a:p>
          <a:p>
            <a:pPr>
              <a:spcBef>
                <a:spcPts val="0"/>
              </a:spcBef>
            </a:pPr>
            <a:endParaRPr lang="ru-RU" sz="3600" dirty="0">
              <a:solidFill>
                <a:srgbClr val="A42320"/>
              </a:solidFill>
              <a:latin typeface="SkazkaForSerge" pitchFamily="18" charset="0"/>
            </a:endParaRPr>
          </a:p>
          <a:p>
            <a:pPr>
              <a:spcBef>
                <a:spcPts val="0"/>
              </a:spcBef>
            </a:pPr>
            <a:endParaRPr lang="ru-RU" sz="3600" dirty="0" smtClean="0">
              <a:solidFill>
                <a:srgbClr val="A42320"/>
              </a:solidFill>
              <a:latin typeface="SkazkaForSerge" pitchFamily="18" charset="0"/>
            </a:endParaRPr>
          </a:p>
          <a:p>
            <a:pPr>
              <a:spcBef>
                <a:spcPts val="0"/>
              </a:spcBef>
            </a:pPr>
            <a:r>
              <a:rPr lang="ru-RU" sz="1800" dirty="0" err="1" smtClean="0">
                <a:solidFill>
                  <a:schemeClr val="tx2"/>
                </a:solidFill>
                <a:latin typeface="SkazkaForSerge" pitchFamily="18" charset="0"/>
              </a:rPr>
              <a:t>Тэсида</a:t>
            </a:r>
            <a:r>
              <a:rPr lang="ru-RU" sz="1800" dirty="0" smtClean="0">
                <a:solidFill>
                  <a:schemeClr val="tx2"/>
                </a:solidFill>
                <a:latin typeface="SkazkaForSerge" pitchFamily="18" charset="0"/>
              </a:rPr>
              <a:t> Никита</a:t>
            </a:r>
          </a:p>
          <a:p>
            <a:pPr>
              <a:spcBef>
                <a:spcPts val="0"/>
              </a:spcBef>
            </a:pPr>
            <a:r>
              <a:rPr lang="ru-RU" sz="1800" dirty="0" err="1">
                <a:solidFill>
                  <a:schemeClr val="tx2"/>
                </a:solidFill>
                <a:latin typeface="SkazkaForSerge" pitchFamily="18" charset="0"/>
              </a:rPr>
              <a:t>с</a:t>
            </a:r>
            <a:r>
              <a:rPr lang="ru-RU" sz="1800" dirty="0" err="1" smtClean="0">
                <a:solidFill>
                  <a:schemeClr val="tx2"/>
                </a:solidFill>
                <a:latin typeface="SkazkaForSerge" pitchFamily="18" charset="0"/>
              </a:rPr>
              <a:t>ертавы</a:t>
            </a:r>
            <a:r>
              <a:rPr lang="ru-RU" sz="1800" dirty="0" smtClean="0">
                <a:solidFill>
                  <a:schemeClr val="tx2"/>
                </a:solidFill>
                <a:latin typeface="SkazkaForSerge" pitchFamily="18" charset="0"/>
              </a:rPr>
              <a:t> </a:t>
            </a:r>
            <a:r>
              <a:rPr lang="ru-RU" sz="1800" dirty="0" err="1" smtClean="0">
                <a:solidFill>
                  <a:schemeClr val="tx2"/>
                </a:solidFill>
                <a:latin typeface="SkazkaForSerge" pitchFamily="18" charset="0"/>
              </a:rPr>
              <a:t>манзая</a:t>
            </a:r>
            <a:r>
              <a:rPr lang="ru-RU" sz="1800" dirty="0" smtClean="0">
                <a:solidFill>
                  <a:schemeClr val="tx2"/>
                </a:solidFill>
                <a:latin typeface="SkazkaForSerge" pitchFamily="18" charset="0"/>
              </a:rPr>
              <a:t>, 3 </a:t>
            </a:r>
            <a:r>
              <a:rPr lang="ru-RU" sz="1800" dirty="0" smtClean="0">
                <a:solidFill>
                  <a:schemeClr val="tx2"/>
                </a:solidFill>
                <a:latin typeface="SkazkaForSerge" pitchFamily="18" charset="0"/>
              </a:rPr>
              <a:t>класс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tx2"/>
                </a:solidFill>
                <a:latin typeface="SkazkaForSerge" pitchFamily="18" charset="0"/>
              </a:rPr>
              <a:t>Руководитель: Андреева В.Н.</a:t>
            </a:r>
            <a:endParaRPr lang="ru-RU" sz="1800" dirty="0" smtClean="0">
              <a:solidFill>
                <a:schemeClr val="tx2"/>
              </a:solidFill>
              <a:latin typeface="SkazkaForSerg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324922"/>
              </p:ext>
            </p:extLst>
          </p:nvPr>
        </p:nvGraphicFramePr>
        <p:xfrm>
          <a:off x="5652120" y="3645024"/>
          <a:ext cx="1206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Объект упаковщика для оболочки" showAsIcon="1" r:id="rId3" imgW="1206720" imgH="685800" progId="Package">
                  <p:embed/>
                </p:oleObj>
              </mc:Choice>
              <mc:Fallback>
                <p:oleObj name="Объект упаковщика для оболочки" showAsIcon="1" r:id="rId3" imgW="1206720" imgH="68580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3645024"/>
                        <a:ext cx="12065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PTO\Desktop\ОЛИМПИАДА ПО РОДНОМУ\IMG_2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12776"/>
            <a:ext cx="4355976" cy="4824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252028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5639165"/>
            <a:ext cx="7182524" cy="7920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 smtClean="0"/>
              <a:t>Ноб</a:t>
            </a:r>
            <a:r>
              <a:rPr lang="en-US" dirty="0" smtClean="0"/>
              <a:t>’’</a:t>
            </a:r>
            <a:r>
              <a:rPr lang="ru-RU" dirty="0" smtClean="0"/>
              <a:t> </a:t>
            </a:r>
            <a:r>
              <a:rPr lang="ru-RU" dirty="0" err="1" smtClean="0"/>
              <a:t>хадян</a:t>
            </a:r>
            <a:r>
              <a:rPr lang="ru-RU" dirty="0" smtClean="0"/>
              <a:t> не </a:t>
            </a:r>
            <a:r>
              <a:rPr lang="ru-RU" dirty="0" err="1" smtClean="0"/>
              <a:t>илевы</a:t>
            </a:r>
            <a:r>
              <a:rPr lang="ru-RU" dirty="0" smtClean="0"/>
              <a:t>. </a:t>
            </a:r>
            <a:r>
              <a:rPr lang="ru-RU" dirty="0" err="1" smtClean="0"/>
              <a:t>Няхар</a:t>
            </a:r>
            <a:r>
              <a:rPr lang="en-US" dirty="0" smtClean="0"/>
              <a:t>’’</a:t>
            </a:r>
            <a:r>
              <a:rPr lang="ru-RU" dirty="0" smtClean="0"/>
              <a:t> не </a:t>
            </a:r>
            <a:r>
              <a:rPr lang="ru-RU" dirty="0" err="1" smtClean="0"/>
              <a:t>нюда</a:t>
            </a:r>
            <a:r>
              <a:rPr lang="ru-RU" dirty="0" smtClean="0"/>
              <a:t> </a:t>
            </a:r>
            <a:r>
              <a:rPr lang="ru-RU" dirty="0" err="1" smtClean="0"/>
              <a:t>нэвы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C:\Users\Админ\Desktop\сказ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8424937" cy="54726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TO\Desktop\ОЛИМПИАДА ПО РОДНОМУ\IMG_2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2051720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624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4941170"/>
            <a:ext cx="7139136" cy="11849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err="1" smtClean="0"/>
              <a:t>Нюда</a:t>
            </a:r>
            <a:r>
              <a:rPr lang="ru-RU" dirty="0" smtClean="0"/>
              <a:t> </a:t>
            </a:r>
            <a:r>
              <a:rPr lang="ru-RU" dirty="0" err="1" smtClean="0"/>
              <a:t>нарма</a:t>
            </a:r>
            <a:r>
              <a:rPr lang="ru-RU" dirty="0" smtClean="0"/>
              <a:t>. Нули</a:t>
            </a:r>
            <a:r>
              <a:rPr lang="en-US" dirty="0" smtClean="0"/>
              <a:t>’’</a:t>
            </a:r>
            <a:r>
              <a:rPr lang="ru-RU" dirty="0" smtClean="0"/>
              <a:t> </a:t>
            </a:r>
            <a:r>
              <a:rPr lang="ru-RU" dirty="0" err="1" smtClean="0"/>
              <a:t>сомбой</a:t>
            </a:r>
            <a:r>
              <a:rPr lang="ru-RU" dirty="0" smtClean="0"/>
              <a:t> </a:t>
            </a:r>
            <a:r>
              <a:rPr lang="ru-RU" dirty="0" err="1" smtClean="0"/>
              <a:t>нэвы</a:t>
            </a:r>
            <a:r>
              <a:rPr lang="ru-RU" dirty="0" smtClean="0"/>
              <a:t>. </a:t>
            </a:r>
            <a:r>
              <a:rPr lang="ru-RU" dirty="0" err="1" smtClean="0"/>
              <a:t>Икад</a:t>
            </a:r>
            <a:r>
              <a:rPr lang="ru-RU" dirty="0" smtClean="0"/>
              <a:t>, </a:t>
            </a:r>
            <a:r>
              <a:rPr lang="ru-RU" dirty="0" err="1" smtClean="0"/>
              <a:t>нумгад</a:t>
            </a:r>
            <a:r>
              <a:rPr lang="ru-RU" dirty="0" smtClean="0"/>
              <a:t> </a:t>
            </a:r>
            <a:r>
              <a:rPr lang="ru-RU" dirty="0" err="1" smtClean="0"/>
              <a:t>надимэкораха</a:t>
            </a:r>
            <a:r>
              <a:rPr lang="ru-RU" dirty="0"/>
              <a:t>. Мал </a:t>
            </a:r>
            <a:r>
              <a:rPr lang="ru-RU" dirty="0" err="1" smtClean="0"/>
              <a:t>нокхандо</a:t>
            </a:r>
            <a:r>
              <a:rPr lang="en-US" dirty="0" smtClean="0"/>
              <a:t>’</a:t>
            </a:r>
            <a:r>
              <a:rPr lang="ru-RU" dirty="0" smtClean="0"/>
              <a:t> </a:t>
            </a:r>
            <a:r>
              <a:rPr lang="ru-RU" dirty="0" err="1"/>
              <a:t>хаюпа</a:t>
            </a:r>
            <a:r>
              <a:rPr lang="ru-RU" dirty="0"/>
              <a:t> хая. </a:t>
            </a:r>
            <a:r>
              <a:rPr lang="ru-RU" dirty="0" err="1"/>
              <a:t>Тода</a:t>
            </a:r>
            <a:r>
              <a:rPr lang="ru-RU" dirty="0"/>
              <a:t> ё </a:t>
            </a:r>
            <a:r>
              <a:rPr lang="ru-RU" dirty="0" err="1"/>
              <a:t>вэкана</a:t>
            </a:r>
            <a:r>
              <a:rPr lang="ru-RU" dirty="0"/>
              <a:t> иле.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C:\Users\Админ\Desktop\сказк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7" y="260649"/>
            <a:ext cx="8512541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\Desktop\шаблоны през и цветы\блест вставки\6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9"/>
            <a:ext cx="169168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348880"/>
            <a:ext cx="7283152" cy="377728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err="1"/>
              <a:t>Тикы</a:t>
            </a:r>
            <a:r>
              <a:rPr lang="ru-RU" sz="2400" dirty="0"/>
              <a:t> </a:t>
            </a:r>
            <a:r>
              <a:rPr lang="ru-RU" sz="2400" dirty="0" err="1"/>
              <a:t>ялэ</a:t>
            </a:r>
            <a:r>
              <a:rPr lang="ru-RU" sz="2400" dirty="0"/>
              <a:t> пуна нока по хая. </a:t>
            </a:r>
            <a:r>
              <a:rPr lang="ru-RU" sz="2400" dirty="0" err="1" smtClean="0"/>
              <a:t>Небядо</a:t>
            </a:r>
            <a:r>
              <a:rPr lang="en-US" sz="2400" dirty="0" smtClean="0"/>
              <a:t>’</a:t>
            </a:r>
            <a:r>
              <a:rPr lang="ru-RU" sz="2400" dirty="0" smtClean="0"/>
              <a:t> </a:t>
            </a:r>
            <a:r>
              <a:rPr lang="ru-RU" sz="2400" dirty="0" err="1"/>
              <a:t>пухуцянэ</a:t>
            </a:r>
            <a:r>
              <a:rPr lang="ru-RU" sz="2400" dirty="0"/>
              <a:t> хая. </a:t>
            </a:r>
            <a:r>
              <a:rPr lang="ru-RU" sz="2400" dirty="0" err="1"/>
              <a:t>Нобкуна</a:t>
            </a:r>
            <a:r>
              <a:rPr lang="ru-RU" sz="2400" dirty="0"/>
              <a:t> </a:t>
            </a:r>
            <a:r>
              <a:rPr lang="ru-RU" sz="2400" dirty="0" err="1"/>
              <a:t>саць</a:t>
            </a:r>
            <a:r>
              <a:rPr lang="ru-RU" sz="2400" dirty="0"/>
              <a:t> </a:t>
            </a:r>
            <a:r>
              <a:rPr lang="ru-RU" sz="2400" dirty="0" err="1" smtClean="0"/>
              <a:t>ханкулы</a:t>
            </a:r>
            <a:r>
              <a:rPr lang="ru-RU" sz="2400" dirty="0" smtClean="0"/>
              <a:t>. </a:t>
            </a:r>
            <a:r>
              <a:rPr lang="ru-RU" sz="2400" dirty="0" err="1" smtClean="0"/>
              <a:t>Таряхакон</a:t>
            </a:r>
            <a:r>
              <a:rPr lang="en-US" sz="2400" dirty="0" smtClean="0"/>
              <a:t>’</a:t>
            </a:r>
            <a:r>
              <a:rPr lang="ru-RU" sz="2400" dirty="0" smtClean="0"/>
              <a:t> </a:t>
            </a:r>
            <a:r>
              <a:rPr lang="ru-RU" sz="2400" dirty="0" err="1" smtClean="0"/>
              <a:t>ма</a:t>
            </a:r>
            <a:r>
              <a:rPr lang="ru-RU" sz="2400" dirty="0" smtClean="0"/>
              <a:t>:</a:t>
            </a:r>
          </a:p>
          <a:p>
            <a:pPr marL="0" indent="0">
              <a:buNone/>
            </a:pPr>
            <a:r>
              <a:rPr lang="ru-RU" sz="2400" dirty="0" smtClean="0"/>
              <a:t>- Не нюху ни </a:t>
            </a:r>
            <a:r>
              <a:rPr lang="ru-RU" sz="2400" dirty="0" err="1" smtClean="0"/>
              <a:t>хань</a:t>
            </a:r>
            <a:r>
              <a:rPr lang="ru-RU" sz="2400" dirty="0" smtClean="0"/>
              <a:t>, мер тоя.</a:t>
            </a:r>
          </a:p>
          <a:p>
            <a:pPr marL="0" indent="0">
              <a:buNone/>
            </a:pPr>
            <a:r>
              <a:rPr lang="ru-RU" sz="2400" dirty="0" smtClean="0"/>
              <a:t>Нарка не </a:t>
            </a:r>
            <a:r>
              <a:rPr lang="ru-RU" sz="2400" dirty="0" err="1" smtClean="0"/>
              <a:t>нюда</a:t>
            </a:r>
            <a:r>
              <a:rPr lang="ru-RU" sz="2400" dirty="0" smtClean="0"/>
              <a:t> </a:t>
            </a:r>
            <a:r>
              <a:rPr lang="ru-RU" sz="2400" dirty="0" err="1" smtClean="0"/>
              <a:t>тован</a:t>
            </a:r>
            <a:r>
              <a:rPr lang="en-US" sz="2400" dirty="0" smtClean="0"/>
              <a:t>’</a:t>
            </a:r>
            <a:r>
              <a:rPr lang="ru-RU" sz="2400" dirty="0" smtClean="0"/>
              <a:t> ни </a:t>
            </a:r>
            <a:r>
              <a:rPr lang="ru-RU" sz="2400" dirty="0" err="1" smtClean="0"/>
              <a:t>харва</a:t>
            </a:r>
            <a:r>
              <a:rPr lang="ru-RU" sz="2400" dirty="0" smtClean="0"/>
              <a:t>, </a:t>
            </a:r>
            <a:r>
              <a:rPr lang="ru-RU" sz="2400" dirty="0" err="1" smtClean="0"/>
              <a:t>пыда</a:t>
            </a:r>
            <a:r>
              <a:rPr lang="ru-RU" sz="2400" dirty="0" smtClean="0"/>
              <a:t> </a:t>
            </a:r>
            <a:r>
              <a:rPr lang="ru-RU" sz="2400" dirty="0" err="1" smtClean="0"/>
              <a:t>ма</a:t>
            </a:r>
            <a:r>
              <a:rPr lang="ru-RU" sz="2400" dirty="0" smtClean="0"/>
              <a:t>:</a:t>
            </a:r>
          </a:p>
          <a:p>
            <a:pPr>
              <a:buFontTx/>
              <a:buChar char="-"/>
            </a:pPr>
            <a:r>
              <a:rPr lang="ru-RU" sz="2400" dirty="0" smtClean="0"/>
              <a:t>Мань </a:t>
            </a:r>
            <a:r>
              <a:rPr lang="ru-RU" sz="2400" dirty="0" err="1" smtClean="0"/>
              <a:t>хыдини</a:t>
            </a:r>
            <a:r>
              <a:rPr lang="ru-RU" sz="2400" dirty="0" smtClean="0"/>
              <a:t> </a:t>
            </a:r>
            <a:r>
              <a:rPr lang="ru-RU" sz="2400" dirty="0" err="1" smtClean="0"/>
              <a:t>халдамбидм</a:t>
            </a:r>
            <a:r>
              <a:rPr lang="en-US" sz="2400" dirty="0" smtClean="0"/>
              <a:t>’</a:t>
            </a:r>
            <a:r>
              <a:rPr lang="ru-RU" sz="2400" dirty="0" smtClean="0"/>
              <a:t>.</a:t>
            </a:r>
          </a:p>
          <a:p>
            <a:pPr>
              <a:buFontTx/>
              <a:buChar char="-"/>
            </a:pPr>
            <a:r>
              <a:rPr lang="ru-RU" sz="2400" dirty="0" err="1" smtClean="0"/>
              <a:t>Таряхако</a:t>
            </a:r>
            <a:r>
              <a:rPr lang="ru-RU" sz="2400" dirty="0" smtClean="0"/>
              <a:t> </a:t>
            </a:r>
            <a:r>
              <a:rPr lang="ru-RU" sz="2400" dirty="0" err="1" smtClean="0"/>
              <a:t>ма</a:t>
            </a:r>
            <a:r>
              <a:rPr lang="ru-RU" sz="2400" dirty="0" smtClean="0"/>
              <a:t>:</a:t>
            </a:r>
          </a:p>
          <a:p>
            <a:pPr>
              <a:buFontTx/>
              <a:buChar char="-"/>
            </a:pPr>
            <a:r>
              <a:rPr lang="ru-RU" sz="2400" dirty="0" smtClean="0"/>
              <a:t>-</a:t>
            </a:r>
            <a:r>
              <a:rPr lang="ru-RU" sz="2400" dirty="0" err="1" smtClean="0"/>
              <a:t>Пухуця</a:t>
            </a:r>
            <a:r>
              <a:rPr lang="ru-RU" sz="2400" dirty="0" smtClean="0"/>
              <a:t> нарка не ню, </a:t>
            </a:r>
            <a:r>
              <a:rPr lang="ru-RU" sz="2400" dirty="0" err="1" smtClean="0"/>
              <a:t>таминд</a:t>
            </a:r>
            <a:r>
              <a:rPr lang="ru-RU" sz="2400" dirty="0" smtClean="0"/>
              <a:t> я </a:t>
            </a:r>
            <a:r>
              <a:rPr lang="ru-RU" sz="2400" dirty="0" err="1" smtClean="0"/>
              <a:t>сармиканэ</a:t>
            </a:r>
            <a:r>
              <a:rPr lang="ru-RU" sz="2400" dirty="0" smtClean="0"/>
              <a:t> – </a:t>
            </a:r>
            <a:r>
              <a:rPr lang="ru-RU" sz="2400" dirty="0" err="1" smtClean="0"/>
              <a:t>черепаханэ</a:t>
            </a:r>
            <a:r>
              <a:rPr lang="ru-RU" sz="2400" dirty="0" smtClean="0"/>
              <a:t> </a:t>
            </a:r>
            <a:r>
              <a:rPr lang="ru-RU" sz="2400" dirty="0" err="1"/>
              <a:t>х</a:t>
            </a:r>
            <a:r>
              <a:rPr lang="ru-RU" sz="2400" dirty="0" err="1" smtClean="0"/>
              <a:t>ань</a:t>
            </a:r>
            <a:r>
              <a:rPr lang="ru-RU" sz="2400" dirty="0" smtClean="0"/>
              <a:t>.</a:t>
            </a:r>
          </a:p>
          <a:p>
            <a:pPr>
              <a:buFontTx/>
              <a:buChar char="-"/>
            </a:pPr>
            <a:r>
              <a:rPr lang="ru-RU" sz="2400" dirty="0" err="1" smtClean="0"/>
              <a:t>Пыда</a:t>
            </a:r>
            <a:r>
              <a:rPr lang="ru-RU" sz="2400" dirty="0" smtClean="0"/>
              <a:t> </a:t>
            </a:r>
            <a:r>
              <a:rPr lang="ru-RU" sz="2400" dirty="0" err="1" smtClean="0"/>
              <a:t>черепаханэ</a:t>
            </a:r>
            <a:r>
              <a:rPr lang="ru-RU" sz="2400" dirty="0" smtClean="0"/>
              <a:t> хая.</a:t>
            </a:r>
            <a:endParaRPr lang="ru-RU" sz="2400" dirty="0"/>
          </a:p>
        </p:txBody>
      </p:sp>
      <p:pic>
        <p:nvPicPr>
          <p:cNvPr id="3074" name="Picture 2" descr="C:\Users\Админ\Desktop\сказк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128792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\Desktop\шаблоны през и цветы\блест вставки\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1835695" cy="20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9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4149080"/>
            <a:ext cx="7067128" cy="19770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 smtClean="0"/>
              <a:t>Тадхава</a:t>
            </a:r>
            <a:r>
              <a:rPr lang="ru-RU" dirty="0" smtClean="0"/>
              <a:t> </a:t>
            </a:r>
            <a:r>
              <a:rPr lang="ru-RU" dirty="0" err="1" smtClean="0"/>
              <a:t>таряхакор</a:t>
            </a:r>
            <a:r>
              <a:rPr lang="ru-RU" dirty="0" smtClean="0"/>
              <a:t> </a:t>
            </a:r>
            <a:r>
              <a:rPr lang="ru-RU" dirty="0" err="1" smtClean="0"/>
              <a:t>пухуця</a:t>
            </a:r>
            <a:r>
              <a:rPr lang="ru-RU" dirty="0" smtClean="0"/>
              <a:t> </a:t>
            </a:r>
            <a:r>
              <a:rPr lang="ru-RU" dirty="0" err="1" smtClean="0"/>
              <a:t>ёнэй</a:t>
            </a:r>
            <a:r>
              <a:rPr lang="ru-RU" dirty="0" smtClean="0"/>
              <a:t> не ню мят</a:t>
            </a:r>
            <a:r>
              <a:rPr lang="en-US" dirty="0" smtClean="0"/>
              <a:t>’</a:t>
            </a:r>
            <a:r>
              <a:rPr lang="ru-RU" dirty="0" smtClean="0"/>
              <a:t> хая. </a:t>
            </a:r>
            <a:r>
              <a:rPr lang="ru-RU" dirty="0" err="1" smtClean="0"/>
              <a:t>Нобтекы</a:t>
            </a:r>
            <a:r>
              <a:rPr lang="ru-RU" dirty="0" smtClean="0"/>
              <a:t> </a:t>
            </a:r>
            <a:r>
              <a:rPr lang="ru-RU" dirty="0" err="1" smtClean="0"/>
              <a:t>вада</a:t>
            </a:r>
            <a:r>
              <a:rPr lang="ru-RU" dirty="0" smtClean="0"/>
              <a:t> – </a:t>
            </a:r>
            <a:r>
              <a:rPr lang="ru-RU" dirty="0" err="1" smtClean="0"/>
              <a:t>ёнэй</a:t>
            </a:r>
            <a:r>
              <a:rPr lang="ru-RU" dirty="0" smtClean="0"/>
              <a:t> не </a:t>
            </a:r>
            <a:r>
              <a:rPr lang="ru-RU" dirty="0" err="1" smtClean="0"/>
              <a:t>нюда</a:t>
            </a:r>
            <a:r>
              <a:rPr lang="ru-RU" dirty="0" smtClean="0"/>
              <a:t> </a:t>
            </a:r>
            <a:r>
              <a:rPr lang="ru-RU" dirty="0" err="1" smtClean="0"/>
              <a:t>нобтарем</a:t>
            </a:r>
            <a:r>
              <a:rPr lang="en-US" dirty="0" smtClean="0"/>
              <a:t>’</a:t>
            </a:r>
            <a:r>
              <a:rPr lang="ru-RU" dirty="0" smtClean="0"/>
              <a:t>  </a:t>
            </a:r>
            <a:r>
              <a:rPr lang="ru-RU" dirty="0" err="1" smtClean="0"/>
              <a:t>саць</a:t>
            </a:r>
            <a:r>
              <a:rPr lang="ru-RU" dirty="0" smtClean="0"/>
              <a:t> </a:t>
            </a:r>
            <a:r>
              <a:rPr lang="ru-RU" dirty="0" err="1" smtClean="0"/>
              <a:t>тетнавы</a:t>
            </a:r>
            <a:r>
              <a:rPr lang="ru-RU" dirty="0" smtClean="0"/>
              <a:t>. </a:t>
            </a:r>
            <a:r>
              <a:rPr lang="ru-RU" dirty="0" err="1" smtClean="0"/>
              <a:t>Таряхакор</a:t>
            </a:r>
            <a:r>
              <a:rPr lang="ru-RU" dirty="0" smtClean="0"/>
              <a:t>  </a:t>
            </a:r>
            <a:r>
              <a:rPr lang="ru-RU" dirty="0" err="1" smtClean="0"/>
              <a:t>лярцэнэ</a:t>
            </a:r>
            <a:r>
              <a:rPr lang="ru-RU" dirty="0" smtClean="0"/>
              <a:t> </a:t>
            </a:r>
            <a:r>
              <a:rPr lang="ru-RU" dirty="0" err="1" smtClean="0"/>
              <a:t>сертада</a:t>
            </a:r>
            <a:r>
              <a:rPr lang="ru-RU" dirty="0" smtClean="0"/>
              <a:t>, </a:t>
            </a:r>
            <a:r>
              <a:rPr lang="ru-RU" dirty="0" err="1" smtClean="0"/>
              <a:t>нензямзь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C:\Users\Админ\Desktop\сказка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40960" cy="3744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Админ\Desktop\шаблоны през и цветы\блест вставки\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" y="3861048"/>
            <a:ext cx="1564077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12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4581128"/>
            <a:ext cx="6923112" cy="15450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 smtClean="0"/>
              <a:t>Пухуця</a:t>
            </a:r>
            <a:r>
              <a:rPr lang="ru-RU" dirty="0" smtClean="0"/>
              <a:t> </a:t>
            </a:r>
            <a:r>
              <a:rPr lang="ru-RU" dirty="0" err="1" smtClean="0"/>
              <a:t>нюдя</a:t>
            </a:r>
            <a:r>
              <a:rPr lang="ru-RU" dirty="0" smtClean="0"/>
              <a:t> не </a:t>
            </a:r>
            <a:r>
              <a:rPr lang="ru-RU" dirty="0" err="1" smtClean="0"/>
              <a:t>нюн</a:t>
            </a:r>
            <a:r>
              <a:rPr lang="ru-RU" dirty="0" smtClean="0"/>
              <a:t> </a:t>
            </a:r>
            <a:r>
              <a:rPr lang="ru-RU" dirty="0" err="1" smtClean="0"/>
              <a:t>тэвы</a:t>
            </a:r>
            <a:r>
              <a:rPr lang="ru-RU" dirty="0" smtClean="0"/>
              <a:t>. </a:t>
            </a:r>
            <a:r>
              <a:rPr lang="ru-RU" dirty="0" err="1" smtClean="0"/>
              <a:t>Пыда</a:t>
            </a:r>
            <a:r>
              <a:rPr lang="ru-RU" dirty="0" smtClean="0"/>
              <a:t> </a:t>
            </a:r>
            <a:r>
              <a:rPr lang="ru-RU" dirty="0" err="1" smtClean="0"/>
              <a:t>нани</a:t>
            </a:r>
            <a:r>
              <a:rPr lang="ru-RU" dirty="0" smtClean="0"/>
              <a:t> </a:t>
            </a:r>
            <a:r>
              <a:rPr lang="ru-RU" dirty="0" err="1" smtClean="0"/>
              <a:t>манзаравы</a:t>
            </a:r>
            <a:r>
              <a:rPr lang="ru-RU" dirty="0" smtClean="0"/>
              <a:t>. </a:t>
            </a:r>
            <a:r>
              <a:rPr lang="ru-RU" dirty="0" err="1" smtClean="0"/>
              <a:t>Небянда</a:t>
            </a:r>
            <a:r>
              <a:rPr lang="ru-RU" dirty="0" smtClean="0"/>
              <a:t> </a:t>
            </a:r>
            <a:r>
              <a:rPr lang="ru-RU" dirty="0" err="1" smtClean="0"/>
              <a:t>ханкулавам</a:t>
            </a:r>
            <a:r>
              <a:rPr lang="en-US" dirty="0" smtClean="0"/>
              <a:t>’</a:t>
            </a:r>
            <a:r>
              <a:rPr lang="ru-RU" dirty="0" smtClean="0"/>
              <a:t> </a:t>
            </a:r>
            <a:r>
              <a:rPr lang="ru-RU" dirty="0" err="1" smtClean="0"/>
              <a:t>намда</a:t>
            </a:r>
            <a:r>
              <a:rPr lang="ru-RU" dirty="0" smtClean="0"/>
              <a:t>, </a:t>
            </a:r>
            <a:r>
              <a:rPr lang="ru-RU" dirty="0" err="1" smtClean="0"/>
              <a:t>пыда</a:t>
            </a:r>
            <a:r>
              <a:rPr lang="ru-RU" dirty="0" smtClean="0"/>
              <a:t> </a:t>
            </a:r>
            <a:r>
              <a:rPr lang="ru-RU" dirty="0" err="1" smtClean="0"/>
              <a:t>таминда</a:t>
            </a:r>
            <a:r>
              <a:rPr lang="ru-RU" dirty="0" smtClean="0"/>
              <a:t> </a:t>
            </a:r>
            <a:r>
              <a:rPr lang="ru-RU" dirty="0" err="1" smtClean="0"/>
              <a:t>хангурта</a:t>
            </a:r>
            <a:r>
              <a:rPr lang="ru-RU" dirty="0" smtClean="0"/>
              <a:t> </a:t>
            </a:r>
            <a:r>
              <a:rPr lang="ru-RU" dirty="0" err="1" smtClean="0"/>
              <a:t>небянда</a:t>
            </a:r>
            <a:r>
              <a:rPr lang="ru-RU" dirty="0" smtClean="0"/>
              <a:t> </a:t>
            </a:r>
            <a:r>
              <a:rPr lang="ru-RU" dirty="0" err="1" smtClean="0"/>
              <a:t>сюрбы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 descr="C:\Users\Админ\Desktop\сказк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4392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дмин\Desktop\шаблоны през и цветы\блест вставки\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183569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4077072"/>
            <a:ext cx="6995120" cy="20490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 smtClean="0"/>
              <a:t>Таряхако</a:t>
            </a:r>
            <a:r>
              <a:rPr lang="ru-RU" dirty="0" smtClean="0"/>
              <a:t> </a:t>
            </a:r>
            <a:r>
              <a:rPr lang="ru-RU" dirty="0" err="1" smtClean="0"/>
              <a:t>ма</a:t>
            </a:r>
            <a:r>
              <a:rPr lang="en-US" dirty="0" smtClean="0"/>
              <a:t>’’</a:t>
            </a:r>
            <a:r>
              <a:rPr lang="ru-RU" dirty="0" smtClean="0"/>
              <a:t>я </a:t>
            </a:r>
            <a:r>
              <a:rPr lang="ru-RU" dirty="0" err="1" smtClean="0"/>
              <a:t>ма</a:t>
            </a:r>
            <a:r>
              <a:rPr lang="ru-RU" dirty="0" smtClean="0"/>
              <a:t>:</a:t>
            </a:r>
          </a:p>
          <a:p>
            <a:pPr>
              <a:buFontTx/>
              <a:buChar char="-"/>
            </a:pPr>
            <a:r>
              <a:rPr lang="ru-RU" dirty="0" err="1" smtClean="0"/>
              <a:t>Илеванд</a:t>
            </a:r>
            <a:r>
              <a:rPr lang="ru-RU" dirty="0" smtClean="0"/>
              <a:t> </a:t>
            </a:r>
            <a:r>
              <a:rPr lang="ru-RU" dirty="0" err="1" smtClean="0"/>
              <a:t>ямбан</a:t>
            </a:r>
            <a:r>
              <a:rPr lang="ru-RU" dirty="0" smtClean="0"/>
              <a:t> </a:t>
            </a:r>
            <a:r>
              <a:rPr lang="ru-RU" dirty="0" err="1" smtClean="0"/>
              <a:t>хусувэй</a:t>
            </a:r>
            <a:r>
              <a:rPr lang="ru-RU" dirty="0" smtClean="0"/>
              <a:t> </a:t>
            </a:r>
            <a:r>
              <a:rPr lang="ru-RU" dirty="0" err="1" smtClean="0"/>
              <a:t>хибям</a:t>
            </a:r>
            <a:r>
              <a:rPr lang="en-US" dirty="0" smtClean="0"/>
              <a:t>’</a:t>
            </a:r>
            <a:r>
              <a:rPr lang="ru-RU" dirty="0" smtClean="0"/>
              <a:t> </a:t>
            </a:r>
            <a:r>
              <a:rPr lang="ru-RU" dirty="0" err="1" smtClean="0"/>
              <a:t>майбтамбю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err="1" smtClean="0"/>
              <a:t>Пыда</a:t>
            </a:r>
            <a:r>
              <a:rPr lang="ru-RU" dirty="0" smtClean="0"/>
              <a:t> нули</a:t>
            </a:r>
            <a:r>
              <a:rPr lang="en-US" dirty="0" smtClean="0"/>
              <a:t>’’</a:t>
            </a:r>
            <a:r>
              <a:rPr lang="ru-RU" dirty="0" smtClean="0"/>
              <a:t> </a:t>
            </a:r>
            <a:r>
              <a:rPr lang="ru-RU" dirty="0" err="1" smtClean="0"/>
              <a:t>пон</a:t>
            </a:r>
            <a:r>
              <a:rPr lang="en-US" dirty="0" smtClean="0"/>
              <a:t>’</a:t>
            </a:r>
            <a:r>
              <a:rPr lang="ru-RU" dirty="0" smtClean="0"/>
              <a:t> </a:t>
            </a:r>
            <a:r>
              <a:rPr lang="ru-RU" dirty="0" err="1" smtClean="0"/>
              <a:t>илесь</a:t>
            </a:r>
            <a:r>
              <a:rPr lang="ru-RU" dirty="0" smtClean="0"/>
              <a:t>. </a:t>
            </a:r>
            <a:r>
              <a:rPr lang="ru-RU" dirty="0" err="1" smtClean="0"/>
              <a:t>Иланда</a:t>
            </a:r>
            <a:r>
              <a:rPr lang="ru-RU" dirty="0" smtClean="0"/>
              <a:t> </a:t>
            </a:r>
            <a:r>
              <a:rPr lang="ru-RU" dirty="0" err="1" smtClean="0"/>
              <a:t>пуняна</a:t>
            </a:r>
            <a:r>
              <a:rPr lang="ru-RU" dirty="0" smtClean="0"/>
              <a:t> </a:t>
            </a:r>
            <a:r>
              <a:rPr lang="ru-RU" dirty="0" err="1" smtClean="0"/>
              <a:t>солотой</a:t>
            </a:r>
            <a:r>
              <a:rPr lang="ru-RU" dirty="0" smtClean="0"/>
              <a:t> </a:t>
            </a:r>
            <a:r>
              <a:rPr lang="ru-RU" dirty="0" err="1" smtClean="0"/>
              <a:t>пилёнэ</a:t>
            </a:r>
            <a:r>
              <a:rPr lang="ru-RU" dirty="0" smtClean="0"/>
              <a:t> </a:t>
            </a:r>
            <a:r>
              <a:rPr lang="ru-RU" dirty="0" err="1" smtClean="0"/>
              <a:t>хаясь</a:t>
            </a:r>
            <a:r>
              <a:rPr lang="ru-RU" dirty="0" smtClean="0"/>
              <a:t>. Сыра </a:t>
            </a:r>
            <a:r>
              <a:rPr lang="ru-RU" dirty="0" err="1" smtClean="0"/>
              <a:t>ёльцьнгана</a:t>
            </a:r>
            <a:r>
              <a:rPr lang="ru-RU" dirty="0" smtClean="0"/>
              <a:t> </a:t>
            </a:r>
            <a:r>
              <a:rPr lang="ru-RU" dirty="0" err="1" smtClean="0"/>
              <a:t>ядембада</a:t>
            </a:r>
            <a:r>
              <a:rPr lang="ru-RU" dirty="0" smtClean="0"/>
              <a:t> мята </a:t>
            </a:r>
            <a:r>
              <a:rPr lang="ru-RU" dirty="0" err="1" smtClean="0"/>
              <a:t>мюня</a:t>
            </a:r>
            <a:r>
              <a:rPr lang="ru-RU" dirty="0" smtClean="0"/>
              <a:t> </a:t>
            </a:r>
            <a:r>
              <a:rPr lang="ru-RU" dirty="0" err="1" smtClean="0"/>
              <a:t>хонёседы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 descr="C:\Users\Админ\Desktop\сказка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дмин\Desktop\шаблоны през и цветы\блест вставки\2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" y="3933056"/>
            <a:ext cx="174112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8663" y="2071678"/>
            <a:ext cx="74295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Сава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сензя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 Спасибо!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C:\Users\Админ\Desktop\шаблоны през и цветы\блест вставки\6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61048"/>
            <a:ext cx="2304256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697334"/>
            <a:ext cx="8280920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Лаханако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рисунок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харни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падтавыни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нядабавы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учительницами: Андреева Валентина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Нассовна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Автор 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шаблона: </a:t>
            </a:r>
          </a:p>
          <a:p>
            <a:pPr algn="ctr"/>
            <a:endParaRPr lang="ru-RU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1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Ранько</a:t>
            </a:r>
            <a:r>
              <a:rPr lang="ru-RU" sz="1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Елена Алексеевна </a:t>
            </a:r>
          </a:p>
          <a:p>
            <a:pPr algn="ctr"/>
            <a:r>
              <a:rPr lang="ru-RU" sz="1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учитель начальных классов  </a:t>
            </a:r>
          </a:p>
          <a:p>
            <a:pPr algn="ctr"/>
            <a:r>
              <a:rPr lang="ru-RU" sz="1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МАОУ </a:t>
            </a:r>
            <a:r>
              <a:rPr lang="ru-RU" sz="1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лицей </a:t>
            </a:r>
            <a:r>
              <a:rPr lang="ru-RU" sz="1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№</a:t>
            </a:r>
            <a:r>
              <a:rPr lang="ru-RU" sz="1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21 </a:t>
            </a:r>
          </a:p>
          <a:p>
            <a:pPr algn="ctr"/>
            <a:r>
              <a:rPr lang="ru-RU" sz="1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  <a:r>
              <a:rPr lang="ru-RU" sz="1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ru-RU" sz="1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Иваново</a:t>
            </a:r>
            <a:endParaRPr lang="ru-RU" sz="1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Сайт: </a:t>
            </a:r>
            <a:r>
              <a:rPr lang="en-US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/>
              </a:rPr>
              <a:t>http://elenaranko.ucoz.ru/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2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C:\Users\Админ\Desktop\шаблоны през и цветы\блест вставки\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190770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2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251</Words>
  <Application>Microsoft Office PowerPoint</Application>
  <PresentationFormat>Экран (4:3)</PresentationFormat>
  <Paragraphs>38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SkazkaForSerge</vt:lpstr>
      <vt:lpstr>Times New Roman</vt:lpstr>
      <vt:lpstr>Тема Office</vt:lpstr>
      <vt:lpstr>Объект упаковщика для оболочки</vt:lpstr>
      <vt:lpstr>Муниципальной казенной общеобразовательной учреждений Находкинской школа- интернат  начальной общей образований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МАОУ лицей №21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Админ</cp:lastModifiedBy>
  <cp:revision>63</cp:revision>
  <dcterms:created xsi:type="dcterms:W3CDTF">2015-04-19T15:51:03Z</dcterms:created>
  <dcterms:modified xsi:type="dcterms:W3CDTF">2018-03-20T12:47:44Z</dcterms:modified>
</cp:coreProperties>
</file>