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3" d="100"/>
          <a:sy n="73" d="100"/>
        </p:scale>
        <p:origin x="-12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5638800" y="457200"/>
            <a:ext cx="3276600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 чистого сердца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Простыми словами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Сегодня, друзья,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 расскажем о маме.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42378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6600FF"/>
                </a:solidFill>
                <a:latin typeface="Arial Black" pitchFamily="34" charset="0"/>
              </a:rPr>
              <a:t>Проект 2 </a:t>
            </a:r>
            <a:r>
              <a:rPr lang="ru-RU" sz="1900" b="1" dirty="0" smtClean="0">
                <a:solidFill>
                  <a:srgbClr val="6600FF"/>
                </a:solidFill>
                <a:latin typeface="Arial Black" pitchFamily="34" charset="0"/>
              </a:rPr>
              <a:t>класса</a:t>
            </a:r>
          </a:p>
          <a:p>
            <a:r>
              <a:rPr lang="ru-RU" sz="1900" b="1" dirty="0" smtClean="0">
                <a:solidFill>
                  <a:srgbClr val="6600FF"/>
                </a:solidFill>
                <a:latin typeface="Arial Black" pitchFamily="34" charset="0"/>
              </a:rPr>
              <a:t>Руководитель: Андреева В.Н.</a:t>
            </a:r>
            <a:endParaRPr lang="ru-RU" sz="1900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\Desktop\блест вставки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2" y="260648"/>
            <a:ext cx="4341093" cy="4384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247268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Восьмое марта наступает,</a:t>
            </a:r>
          </a:p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мы </a:t>
            </a:r>
            <a:r>
              <a:rPr lang="ru-RU" sz="1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маму </a:t>
            </a: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поздравляем.</a:t>
            </a:r>
          </a:p>
          <a:p>
            <a:pPr>
              <a:defRPr/>
            </a:pPr>
            <a:r>
              <a:rPr lang="ru-RU" sz="1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Вам</a:t>
            </a: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милым, нежным и </a:t>
            </a:r>
            <a:r>
              <a:rPr lang="ru-RU" sz="1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красивым,</a:t>
            </a:r>
          </a:p>
          <a:p>
            <a:pPr>
              <a:defRPr/>
            </a:pPr>
            <a:r>
              <a:rPr lang="ru-RU" sz="1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</a:t>
            </a: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лучшего желаем.</a:t>
            </a:r>
          </a:p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красота ваша цветёт,</a:t>
            </a:r>
          </a:p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пусть сбываются мечты,</a:t>
            </a:r>
          </a:p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пусть всегда во всём везёт,</a:t>
            </a:r>
          </a:p>
          <a:p>
            <a:pPr>
              <a:defRPr/>
            </a:pPr>
            <a:r>
              <a:rPr lang="ru-RU" sz="11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Вы прекрасны, как цветы</a:t>
            </a:r>
            <a:r>
              <a:rPr lang="ru-RU" sz="1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ru-RU" sz="1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9600" dirty="0" err="1" smtClean="0">
                <a:solidFill>
                  <a:srgbClr val="FF0000"/>
                </a:solidFill>
              </a:rPr>
              <a:t>Салиндер</a:t>
            </a:r>
            <a:r>
              <a:rPr lang="ru-RU" sz="9600" dirty="0" smtClean="0">
                <a:solidFill>
                  <a:srgbClr val="FF0000"/>
                </a:solidFill>
              </a:rPr>
              <a:t> Тимур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дмин\Desktop\DCIM\100OLYMP\P301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3" y="0"/>
            <a:ext cx="2860039" cy="2280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DCIM\100OLYMP\P301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592288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\Desktop\блест вставки\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76" y="825804"/>
            <a:ext cx="2895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8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08720"/>
            <a:ext cx="4978896" cy="388843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Мне мама приносит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Игрушки, конфеты.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Но маму люблю я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Совсем не за это.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Весёлые песни она напевает.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Нам скучно вдвоём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Никогда не бывает.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Я ей открываю свои все секреты.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Но маму люблю я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Не только за это.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Люблю свою маму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Скажу я вам прямо.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Ну, просто за то,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 она моя мама.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rgbClr val="00B050"/>
                </a:solidFill>
              </a:rPr>
              <a:t>Тибичи</a:t>
            </a:r>
            <a:r>
              <a:rPr lang="ru-RU" sz="2400" dirty="0" smtClean="0">
                <a:solidFill>
                  <a:srgbClr val="00B050"/>
                </a:solidFill>
              </a:rPr>
              <a:t> Влад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Админ\Desktop\блест вставки\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207890" cy="15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\Pictures\фото 1 класс\фото осен кросс кружок\100OLYMP\P907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069"/>
            <a:ext cx="3816424" cy="5096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3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466653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Я подарок маме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Начал рисовать,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Выглянуло солнце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Я зовёт гулять…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Солнце,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Солнце,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Не сердись!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Лучше рядышком садись.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Мамин праздник раз в году,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Нарисую и пойду! Ладно?</a:t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             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Тибичи</a:t>
            </a:r>
            <a:r>
              <a:rPr lang="ru-RU" sz="2400" dirty="0" smtClean="0">
                <a:solidFill>
                  <a:srgbClr val="C00000"/>
                </a:solidFill>
              </a:rPr>
              <a:t> Роберт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Админ\Desktop\DCIM\100OLYMP\P301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12268"/>
            <a:ext cx="2520280" cy="242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 descr="C:\Users\Админ\Desktop\DCIM\100OLYMP\P301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3168352" cy="2376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 descr="C:\Users\Админ\Desktop\блест вставки\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3" y="4481513"/>
            <a:ext cx="45243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9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Мы с </a:t>
            </a:r>
            <a:r>
              <a:rPr lang="ru-RU" sz="2400" dirty="0" err="1">
                <a:solidFill>
                  <a:srgbClr val="FF0000"/>
                </a:solidFill>
              </a:rPr>
              <a:t>сестрёнкою</a:t>
            </a:r>
            <a:r>
              <a:rPr lang="ru-RU" sz="2400" dirty="0">
                <a:solidFill>
                  <a:srgbClr val="FF0000"/>
                </a:solidFill>
              </a:rPr>
              <a:t> вдвоём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Всю квартиру уберём.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Испечём пирог румяный,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Будем ждать прихода мамы.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Только мама на порог -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А у нас готов пирог!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Тэсида</a:t>
            </a:r>
            <a:r>
              <a:rPr lang="ru-RU" sz="2400" dirty="0" smtClean="0">
                <a:solidFill>
                  <a:srgbClr val="0070C0"/>
                </a:solidFill>
              </a:rPr>
              <a:t> Никита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Админ\Desktop\DCIM\100OLYMP\P222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808312" cy="24363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\Desktop\блест вставки\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5412"/>
            <a:ext cx="2736304" cy="25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\Desktop\блест вставки\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60629"/>
            <a:ext cx="1821929" cy="22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0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906888" cy="41764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Мамочке моей родной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Хочется мне пожелать,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Чаще дома быть со мной,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 одной мне не скучать.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Чтобы мы читали книжки,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Сшили шапочку для мишки,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Рядом с мамой мне светло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И уютно, и тепло!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FF0000"/>
                </a:solidFill>
              </a:rPr>
              <a:t>Я</a:t>
            </a:r>
            <a:r>
              <a:rPr lang="ru-RU" sz="2800" dirty="0" err="1" smtClean="0">
                <a:solidFill>
                  <a:srgbClr val="FF0000"/>
                </a:solidFill>
              </a:rPr>
              <a:t>дне</a:t>
            </a:r>
            <a:r>
              <a:rPr lang="ru-RU" sz="2800" dirty="0" smtClean="0">
                <a:solidFill>
                  <a:srgbClr val="FF0000"/>
                </a:solidFill>
              </a:rPr>
              <a:t> Савелий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6632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6" name="Picture 2" descr="C:\Users\Админ\Desktop\блест вставки\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995786" cy="24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8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09857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Нарисую я в альбоме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Полевых цветов букет,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Станет праздничнее в доме,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Сразу вспыхнет солнца свет.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 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Аккуратно я раскрашу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Венчик, стебель, лепесток,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Чтобы ярче стал и краше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Каждый маленький цветок.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Эту вазочку с цветами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Подарю любимой маме.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 </a:t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Яптунай</a:t>
            </a:r>
            <a:r>
              <a:rPr lang="ru-RU" sz="2400" dirty="0" smtClean="0">
                <a:solidFill>
                  <a:srgbClr val="FF0000"/>
                </a:solidFill>
              </a:rPr>
              <a:t> Алексей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Админ\Desktop\DCIM\100OLYMP\P301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04456" cy="4981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\Desktop\блест вставки\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4" y="4437112"/>
            <a:ext cx="4000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7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rgbClr val="FF0000"/>
                </a:solidFill>
              </a:rPr>
              <a:t>С праздником, </a:t>
            </a:r>
          </a:p>
          <a:p>
            <a:pPr algn="ctr"/>
            <a:r>
              <a:rPr lang="ru-RU" sz="5000" b="1" dirty="0">
                <a:solidFill>
                  <a:srgbClr val="FF0000"/>
                </a:solidFill>
              </a:rPr>
              <a:t>наши дорогие мамы!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</a:rPr>
              <a:t>В проекте использованы </a:t>
            </a:r>
            <a:r>
              <a:rPr lang="ru-RU" sz="2800" b="1" dirty="0" smtClean="0">
                <a:solidFill>
                  <a:srgbClr val="6600FF"/>
                </a:solidFill>
              </a:rPr>
              <a:t>рисунки, фотографии учеников 2 класса МКОУ НШИ. Руководитель Андреева В.Н.</a:t>
            </a:r>
          </a:p>
          <a:p>
            <a:pPr algn="ctr"/>
            <a:endParaRPr lang="ru-RU" sz="1600" b="1" dirty="0">
              <a:solidFill>
                <a:srgbClr val="6600FF"/>
              </a:solidFill>
            </a:endParaRPr>
          </a:p>
        </p:txBody>
      </p:sp>
      <p:pic>
        <p:nvPicPr>
          <p:cNvPr id="1026" name="Picture 2" descr="C:\Users\Админ\Desktop\блест вставки\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3861048"/>
            <a:ext cx="2257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69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 42"/>
          <p:cNvSpPr/>
          <p:nvPr/>
        </p:nvSpPr>
        <p:spPr>
          <a:xfrm rot="20846056">
            <a:off x="771525" y="1179513"/>
            <a:ext cx="3505200" cy="3276600"/>
          </a:xfrm>
          <a:custGeom>
            <a:avLst/>
            <a:gdLst>
              <a:gd name="connsiteX0" fmla="*/ 678426 w 2167394"/>
              <a:gd name="connsiteY0" fmla="*/ 375436 h 2071501"/>
              <a:gd name="connsiteX1" fmla="*/ 722671 w 2167394"/>
              <a:gd name="connsiteY1" fmla="*/ 183707 h 2071501"/>
              <a:gd name="connsiteX2" fmla="*/ 737419 w 2167394"/>
              <a:gd name="connsiteY2" fmla="*/ 139462 h 2071501"/>
              <a:gd name="connsiteX3" fmla="*/ 781665 w 2167394"/>
              <a:gd name="connsiteY3" fmla="*/ 109965 h 2071501"/>
              <a:gd name="connsiteX4" fmla="*/ 1032387 w 2167394"/>
              <a:gd name="connsiteY4" fmla="*/ 80468 h 2071501"/>
              <a:gd name="connsiteX5" fmla="*/ 1091381 w 2167394"/>
              <a:gd name="connsiteY5" fmla="*/ 168959 h 2071501"/>
              <a:gd name="connsiteX6" fmla="*/ 1135626 w 2167394"/>
              <a:gd name="connsiteY6" fmla="*/ 227952 h 2071501"/>
              <a:gd name="connsiteX7" fmla="*/ 1179871 w 2167394"/>
              <a:gd name="connsiteY7" fmla="*/ 213204 h 2071501"/>
              <a:gd name="connsiteX8" fmla="*/ 1283110 w 2167394"/>
              <a:gd name="connsiteY8" fmla="*/ 109965 h 2071501"/>
              <a:gd name="connsiteX9" fmla="*/ 1460090 w 2167394"/>
              <a:gd name="connsiteY9" fmla="*/ 124714 h 2071501"/>
              <a:gd name="connsiteX10" fmla="*/ 1504335 w 2167394"/>
              <a:gd name="connsiteY10" fmla="*/ 139462 h 2071501"/>
              <a:gd name="connsiteX11" fmla="*/ 1578077 w 2167394"/>
              <a:gd name="connsiteY11" fmla="*/ 154210 h 2071501"/>
              <a:gd name="connsiteX12" fmla="*/ 1622323 w 2167394"/>
              <a:gd name="connsiteY12" fmla="*/ 242701 h 2071501"/>
              <a:gd name="connsiteX13" fmla="*/ 1637071 w 2167394"/>
              <a:gd name="connsiteY13" fmla="*/ 463927 h 2071501"/>
              <a:gd name="connsiteX14" fmla="*/ 1946787 w 2167394"/>
              <a:gd name="connsiteY14" fmla="*/ 478675 h 2071501"/>
              <a:gd name="connsiteX15" fmla="*/ 2005781 w 2167394"/>
              <a:gd name="connsiteY15" fmla="*/ 493423 h 2071501"/>
              <a:gd name="connsiteX16" fmla="*/ 2079523 w 2167394"/>
              <a:gd name="connsiteY16" fmla="*/ 508172 h 2071501"/>
              <a:gd name="connsiteX17" fmla="*/ 2123768 w 2167394"/>
              <a:gd name="connsiteY17" fmla="*/ 537668 h 2071501"/>
              <a:gd name="connsiteX18" fmla="*/ 2138516 w 2167394"/>
              <a:gd name="connsiteY18" fmla="*/ 581914 h 2071501"/>
              <a:gd name="connsiteX19" fmla="*/ 2138516 w 2167394"/>
              <a:gd name="connsiteY19" fmla="*/ 847385 h 2071501"/>
              <a:gd name="connsiteX20" fmla="*/ 2109019 w 2167394"/>
              <a:gd name="connsiteY20" fmla="*/ 891630 h 2071501"/>
              <a:gd name="connsiteX21" fmla="*/ 2064774 w 2167394"/>
              <a:gd name="connsiteY21" fmla="*/ 906378 h 2071501"/>
              <a:gd name="connsiteX22" fmla="*/ 2020529 w 2167394"/>
              <a:gd name="connsiteY22" fmla="*/ 935875 h 2071501"/>
              <a:gd name="connsiteX23" fmla="*/ 1976284 w 2167394"/>
              <a:gd name="connsiteY23" fmla="*/ 950623 h 2071501"/>
              <a:gd name="connsiteX24" fmla="*/ 2020529 w 2167394"/>
              <a:gd name="connsiteY24" fmla="*/ 980120 h 2071501"/>
              <a:gd name="connsiteX25" fmla="*/ 2079523 w 2167394"/>
              <a:gd name="connsiteY25" fmla="*/ 1068610 h 2071501"/>
              <a:gd name="connsiteX26" fmla="*/ 2123768 w 2167394"/>
              <a:gd name="connsiteY26" fmla="*/ 1245591 h 2071501"/>
              <a:gd name="connsiteX27" fmla="*/ 2109019 w 2167394"/>
              <a:gd name="connsiteY27" fmla="*/ 1378327 h 2071501"/>
              <a:gd name="connsiteX28" fmla="*/ 2094271 w 2167394"/>
              <a:gd name="connsiteY28" fmla="*/ 1422572 h 2071501"/>
              <a:gd name="connsiteX29" fmla="*/ 2050026 w 2167394"/>
              <a:gd name="connsiteY29" fmla="*/ 1437320 h 2071501"/>
              <a:gd name="connsiteX30" fmla="*/ 1858297 w 2167394"/>
              <a:gd name="connsiteY30" fmla="*/ 1452068 h 2071501"/>
              <a:gd name="connsiteX31" fmla="*/ 1843548 w 2167394"/>
              <a:gd name="connsiteY31" fmla="*/ 1806030 h 2071501"/>
              <a:gd name="connsiteX32" fmla="*/ 1799303 w 2167394"/>
              <a:gd name="connsiteY32" fmla="*/ 1909268 h 2071501"/>
              <a:gd name="connsiteX33" fmla="*/ 1755058 w 2167394"/>
              <a:gd name="connsiteY33" fmla="*/ 1924017 h 2071501"/>
              <a:gd name="connsiteX34" fmla="*/ 1666568 w 2167394"/>
              <a:gd name="connsiteY34" fmla="*/ 1968262 h 2071501"/>
              <a:gd name="connsiteX35" fmla="*/ 1548581 w 2167394"/>
              <a:gd name="connsiteY35" fmla="*/ 1953514 h 2071501"/>
              <a:gd name="connsiteX36" fmla="*/ 1460090 w 2167394"/>
              <a:gd name="connsiteY36" fmla="*/ 1894520 h 2071501"/>
              <a:gd name="connsiteX37" fmla="*/ 1401097 w 2167394"/>
              <a:gd name="connsiteY37" fmla="*/ 1806030 h 2071501"/>
              <a:gd name="connsiteX38" fmla="*/ 1371600 w 2167394"/>
              <a:gd name="connsiteY38" fmla="*/ 1894520 h 2071501"/>
              <a:gd name="connsiteX39" fmla="*/ 1238865 w 2167394"/>
              <a:gd name="connsiteY39" fmla="*/ 2012507 h 2071501"/>
              <a:gd name="connsiteX40" fmla="*/ 1165123 w 2167394"/>
              <a:gd name="connsiteY40" fmla="*/ 2071501 h 2071501"/>
              <a:gd name="connsiteX41" fmla="*/ 1002890 w 2167394"/>
              <a:gd name="connsiteY41" fmla="*/ 2056752 h 2071501"/>
              <a:gd name="connsiteX42" fmla="*/ 914400 w 2167394"/>
              <a:gd name="connsiteY42" fmla="*/ 2027256 h 2071501"/>
              <a:gd name="connsiteX43" fmla="*/ 870155 w 2167394"/>
              <a:gd name="connsiteY43" fmla="*/ 2012507 h 2071501"/>
              <a:gd name="connsiteX44" fmla="*/ 825910 w 2167394"/>
              <a:gd name="connsiteY44" fmla="*/ 1850275 h 2071501"/>
              <a:gd name="connsiteX45" fmla="*/ 781665 w 2167394"/>
              <a:gd name="connsiteY45" fmla="*/ 1879772 h 2071501"/>
              <a:gd name="connsiteX46" fmla="*/ 545690 w 2167394"/>
              <a:gd name="connsiteY46" fmla="*/ 1879772 h 2071501"/>
              <a:gd name="connsiteX47" fmla="*/ 501445 w 2167394"/>
              <a:gd name="connsiteY47" fmla="*/ 1865023 h 2071501"/>
              <a:gd name="connsiteX48" fmla="*/ 412955 w 2167394"/>
              <a:gd name="connsiteY48" fmla="*/ 1791281 h 2071501"/>
              <a:gd name="connsiteX49" fmla="*/ 383458 w 2167394"/>
              <a:gd name="connsiteY49" fmla="*/ 1747036 h 2071501"/>
              <a:gd name="connsiteX50" fmla="*/ 368710 w 2167394"/>
              <a:gd name="connsiteY50" fmla="*/ 1540559 h 2071501"/>
              <a:gd name="connsiteX51" fmla="*/ 250723 w 2167394"/>
              <a:gd name="connsiteY51" fmla="*/ 1525810 h 2071501"/>
              <a:gd name="connsiteX52" fmla="*/ 162232 w 2167394"/>
              <a:gd name="connsiteY52" fmla="*/ 1466817 h 2071501"/>
              <a:gd name="connsiteX53" fmla="*/ 117987 w 2167394"/>
              <a:gd name="connsiteY53" fmla="*/ 1452068 h 2071501"/>
              <a:gd name="connsiteX54" fmla="*/ 0 w 2167394"/>
              <a:gd name="connsiteY54" fmla="*/ 1319333 h 2071501"/>
              <a:gd name="connsiteX55" fmla="*/ 29497 w 2167394"/>
              <a:gd name="connsiteY55" fmla="*/ 1186598 h 2071501"/>
              <a:gd name="connsiteX56" fmla="*/ 88490 w 2167394"/>
              <a:gd name="connsiteY56" fmla="*/ 1098107 h 2071501"/>
              <a:gd name="connsiteX57" fmla="*/ 206477 w 2167394"/>
              <a:gd name="connsiteY57" fmla="*/ 1083359 h 2071501"/>
              <a:gd name="connsiteX58" fmla="*/ 103239 w 2167394"/>
              <a:gd name="connsiteY58" fmla="*/ 965372 h 2071501"/>
              <a:gd name="connsiteX59" fmla="*/ 29497 w 2167394"/>
              <a:gd name="connsiteY59" fmla="*/ 876881 h 2071501"/>
              <a:gd name="connsiteX60" fmla="*/ 14748 w 2167394"/>
              <a:gd name="connsiteY60" fmla="*/ 832636 h 2071501"/>
              <a:gd name="connsiteX61" fmla="*/ 44245 w 2167394"/>
              <a:gd name="connsiteY61" fmla="*/ 596662 h 2071501"/>
              <a:gd name="connsiteX62" fmla="*/ 58994 w 2167394"/>
              <a:gd name="connsiteY62" fmla="*/ 552417 h 2071501"/>
              <a:gd name="connsiteX63" fmla="*/ 88490 w 2167394"/>
              <a:gd name="connsiteY63" fmla="*/ 508172 h 2071501"/>
              <a:gd name="connsiteX64" fmla="*/ 206477 w 2167394"/>
              <a:gd name="connsiteY64" fmla="*/ 567165 h 2071501"/>
              <a:gd name="connsiteX65" fmla="*/ 250723 w 2167394"/>
              <a:gd name="connsiteY65" fmla="*/ 581914 h 2071501"/>
              <a:gd name="connsiteX66" fmla="*/ 294968 w 2167394"/>
              <a:gd name="connsiteY66" fmla="*/ 611410 h 2071501"/>
              <a:gd name="connsiteX67" fmla="*/ 324465 w 2167394"/>
              <a:gd name="connsiteY67" fmla="*/ 655656 h 2071501"/>
              <a:gd name="connsiteX68" fmla="*/ 383458 w 2167394"/>
              <a:gd name="connsiteY68" fmla="*/ 331191 h 2071501"/>
              <a:gd name="connsiteX69" fmla="*/ 398206 w 2167394"/>
              <a:gd name="connsiteY69" fmla="*/ 286946 h 2071501"/>
              <a:gd name="connsiteX70" fmla="*/ 442452 w 2167394"/>
              <a:gd name="connsiteY70" fmla="*/ 272198 h 2071501"/>
              <a:gd name="connsiteX71" fmla="*/ 575187 w 2167394"/>
              <a:gd name="connsiteY71" fmla="*/ 301694 h 2071501"/>
              <a:gd name="connsiteX72" fmla="*/ 619432 w 2167394"/>
              <a:gd name="connsiteY72" fmla="*/ 331191 h 2071501"/>
              <a:gd name="connsiteX73" fmla="*/ 678426 w 2167394"/>
              <a:gd name="connsiteY73" fmla="*/ 375436 h 207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167394" h="2071501">
                <a:moveTo>
                  <a:pt x="678426" y="375436"/>
                </a:moveTo>
                <a:cubicBezTo>
                  <a:pt x="695632" y="350855"/>
                  <a:pt x="682181" y="305178"/>
                  <a:pt x="722671" y="183707"/>
                </a:cubicBezTo>
                <a:cubicBezTo>
                  <a:pt x="727587" y="168959"/>
                  <a:pt x="724484" y="148085"/>
                  <a:pt x="737419" y="139462"/>
                </a:cubicBezTo>
                <a:lnTo>
                  <a:pt x="781665" y="109965"/>
                </a:lnTo>
                <a:cubicBezTo>
                  <a:pt x="817078" y="3725"/>
                  <a:pt x="802480" y="0"/>
                  <a:pt x="1032387" y="80468"/>
                </a:cubicBezTo>
                <a:cubicBezTo>
                  <a:pt x="1065848" y="92179"/>
                  <a:pt x="1091381" y="168959"/>
                  <a:pt x="1091381" y="168959"/>
                </a:cubicBezTo>
                <a:cubicBezTo>
                  <a:pt x="1117221" y="349843"/>
                  <a:pt x="1082469" y="270478"/>
                  <a:pt x="1135626" y="227952"/>
                </a:cubicBezTo>
                <a:cubicBezTo>
                  <a:pt x="1147765" y="218240"/>
                  <a:pt x="1165123" y="218120"/>
                  <a:pt x="1179871" y="213204"/>
                </a:cubicBezTo>
                <a:cubicBezTo>
                  <a:pt x="1247489" y="111779"/>
                  <a:pt x="1205234" y="135925"/>
                  <a:pt x="1283110" y="109965"/>
                </a:cubicBezTo>
                <a:cubicBezTo>
                  <a:pt x="1342103" y="114881"/>
                  <a:pt x="1401411" y="116890"/>
                  <a:pt x="1460090" y="124714"/>
                </a:cubicBezTo>
                <a:cubicBezTo>
                  <a:pt x="1475500" y="126769"/>
                  <a:pt x="1489253" y="135692"/>
                  <a:pt x="1504335" y="139462"/>
                </a:cubicBezTo>
                <a:cubicBezTo>
                  <a:pt x="1528654" y="145542"/>
                  <a:pt x="1553496" y="149294"/>
                  <a:pt x="1578077" y="154210"/>
                </a:cubicBezTo>
                <a:cubicBezTo>
                  <a:pt x="1597630" y="183541"/>
                  <a:pt x="1618252" y="206066"/>
                  <a:pt x="1622323" y="242701"/>
                </a:cubicBezTo>
                <a:cubicBezTo>
                  <a:pt x="1630485" y="316155"/>
                  <a:pt x="1577301" y="420458"/>
                  <a:pt x="1637071" y="463927"/>
                </a:cubicBezTo>
                <a:cubicBezTo>
                  <a:pt x="1720658" y="524718"/>
                  <a:pt x="1843548" y="473759"/>
                  <a:pt x="1946787" y="478675"/>
                </a:cubicBezTo>
                <a:cubicBezTo>
                  <a:pt x="1966452" y="483591"/>
                  <a:pt x="1985994" y="489026"/>
                  <a:pt x="2005781" y="493423"/>
                </a:cubicBezTo>
                <a:cubicBezTo>
                  <a:pt x="2030252" y="498861"/>
                  <a:pt x="2056052" y="499370"/>
                  <a:pt x="2079523" y="508172"/>
                </a:cubicBezTo>
                <a:cubicBezTo>
                  <a:pt x="2096120" y="514396"/>
                  <a:pt x="2109020" y="527836"/>
                  <a:pt x="2123768" y="537668"/>
                </a:cubicBezTo>
                <a:cubicBezTo>
                  <a:pt x="2128684" y="552417"/>
                  <a:pt x="2134245" y="566966"/>
                  <a:pt x="2138516" y="581914"/>
                </a:cubicBezTo>
                <a:cubicBezTo>
                  <a:pt x="2167394" y="682985"/>
                  <a:pt x="2163586" y="705327"/>
                  <a:pt x="2138516" y="847385"/>
                </a:cubicBezTo>
                <a:cubicBezTo>
                  <a:pt x="2135436" y="864841"/>
                  <a:pt x="2122860" y="880557"/>
                  <a:pt x="2109019" y="891630"/>
                </a:cubicBezTo>
                <a:cubicBezTo>
                  <a:pt x="2096880" y="901341"/>
                  <a:pt x="2079522" y="901462"/>
                  <a:pt x="2064774" y="906378"/>
                </a:cubicBezTo>
                <a:cubicBezTo>
                  <a:pt x="2050026" y="916210"/>
                  <a:pt x="2036383" y="927948"/>
                  <a:pt x="2020529" y="935875"/>
                </a:cubicBezTo>
                <a:cubicBezTo>
                  <a:pt x="2006624" y="942827"/>
                  <a:pt x="1976284" y="935077"/>
                  <a:pt x="1976284" y="950623"/>
                </a:cubicBezTo>
                <a:cubicBezTo>
                  <a:pt x="1976284" y="968348"/>
                  <a:pt x="2005781" y="970288"/>
                  <a:pt x="2020529" y="980120"/>
                </a:cubicBezTo>
                <a:cubicBezTo>
                  <a:pt x="2040194" y="1009617"/>
                  <a:pt x="2068313" y="1034978"/>
                  <a:pt x="2079523" y="1068610"/>
                </a:cubicBezTo>
                <a:cubicBezTo>
                  <a:pt x="2118475" y="1185470"/>
                  <a:pt x="2103907" y="1126432"/>
                  <a:pt x="2123768" y="1245591"/>
                </a:cubicBezTo>
                <a:cubicBezTo>
                  <a:pt x="2118852" y="1289836"/>
                  <a:pt x="2116338" y="1334415"/>
                  <a:pt x="2109019" y="1378327"/>
                </a:cubicBezTo>
                <a:cubicBezTo>
                  <a:pt x="2106463" y="1393662"/>
                  <a:pt x="2105264" y="1411579"/>
                  <a:pt x="2094271" y="1422572"/>
                </a:cubicBezTo>
                <a:cubicBezTo>
                  <a:pt x="2083278" y="1433565"/>
                  <a:pt x="2065452" y="1435392"/>
                  <a:pt x="2050026" y="1437320"/>
                </a:cubicBezTo>
                <a:cubicBezTo>
                  <a:pt x="1986422" y="1445270"/>
                  <a:pt x="1922207" y="1447152"/>
                  <a:pt x="1858297" y="1452068"/>
                </a:cubicBezTo>
                <a:cubicBezTo>
                  <a:pt x="1853381" y="1570055"/>
                  <a:pt x="1852272" y="1688263"/>
                  <a:pt x="1843548" y="1806030"/>
                </a:cubicBezTo>
                <a:cubicBezTo>
                  <a:pt x="1842138" y="1825070"/>
                  <a:pt x="1807058" y="1901513"/>
                  <a:pt x="1799303" y="1909268"/>
                </a:cubicBezTo>
                <a:cubicBezTo>
                  <a:pt x="1788310" y="1920261"/>
                  <a:pt x="1768963" y="1917064"/>
                  <a:pt x="1755058" y="1924017"/>
                </a:cubicBezTo>
                <a:cubicBezTo>
                  <a:pt x="1640706" y="1981194"/>
                  <a:pt x="1777772" y="1931195"/>
                  <a:pt x="1666568" y="1968262"/>
                </a:cubicBezTo>
                <a:cubicBezTo>
                  <a:pt x="1627239" y="1963346"/>
                  <a:pt x="1585907" y="1966845"/>
                  <a:pt x="1548581" y="1953514"/>
                </a:cubicBezTo>
                <a:cubicBezTo>
                  <a:pt x="1515195" y="1941591"/>
                  <a:pt x="1460090" y="1894520"/>
                  <a:pt x="1460090" y="1894520"/>
                </a:cubicBezTo>
                <a:cubicBezTo>
                  <a:pt x="1440426" y="1865023"/>
                  <a:pt x="1412308" y="1772399"/>
                  <a:pt x="1401097" y="1806030"/>
                </a:cubicBezTo>
                <a:cubicBezTo>
                  <a:pt x="1391265" y="1835527"/>
                  <a:pt x="1397470" y="1877273"/>
                  <a:pt x="1371600" y="1894520"/>
                </a:cubicBezTo>
                <a:cubicBezTo>
                  <a:pt x="1318403" y="1929985"/>
                  <a:pt x="1279275" y="1951893"/>
                  <a:pt x="1238865" y="2012507"/>
                </a:cubicBezTo>
                <a:cubicBezTo>
                  <a:pt x="1200744" y="2069687"/>
                  <a:pt x="1226184" y="2051147"/>
                  <a:pt x="1165123" y="2071501"/>
                </a:cubicBezTo>
                <a:cubicBezTo>
                  <a:pt x="1111045" y="2066585"/>
                  <a:pt x="1056364" y="2066189"/>
                  <a:pt x="1002890" y="2056752"/>
                </a:cubicBezTo>
                <a:cubicBezTo>
                  <a:pt x="972271" y="2051349"/>
                  <a:pt x="943897" y="2037088"/>
                  <a:pt x="914400" y="2027256"/>
                </a:cubicBezTo>
                <a:lnTo>
                  <a:pt x="870155" y="2012507"/>
                </a:lnTo>
                <a:cubicBezTo>
                  <a:pt x="832731" y="1900236"/>
                  <a:pt x="846756" y="1954505"/>
                  <a:pt x="825910" y="1850275"/>
                </a:cubicBezTo>
                <a:cubicBezTo>
                  <a:pt x="811162" y="1860107"/>
                  <a:pt x="797519" y="1871845"/>
                  <a:pt x="781665" y="1879772"/>
                </a:cubicBezTo>
                <a:cubicBezTo>
                  <a:pt x="706961" y="1917124"/>
                  <a:pt x="627779" y="1886086"/>
                  <a:pt x="545690" y="1879772"/>
                </a:cubicBezTo>
                <a:cubicBezTo>
                  <a:pt x="530942" y="1874856"/>
                  <a:pt x="515350" y="1871975"/>
                  <a:pt x="501445" y="1865023"/>
                </a:cubicBezTo>
                <a:cubicBezTo>
                  <a:pt x="468295" y="1848448"/>
                  <a:pt x="436256" y="1819242"/>
                  <a:pt x="412955" y="1791281"/>
                </a:cubicBezTo>
                <a:cubicBezTo>
                  <a:pt x="401608" y="1777664"/>
                  <a:pt x="393290" y="1761784"/>
                  <a:pt x="383458" y="1747036"/>
                </a:cubicBezTo>
                <a:cubicBezTo>
                  <a:pt x="378542" y="1678210"/>
                  <a:pt x="404211" y="1599727"/>
                  <a:pt x="368710" y="1540559"/>
                </a:cubicBezTo>
                <a:cubicBezTo>
                  <a:pt x="348318" y="1506572"/>
                  <a:pt x="288049" y="1539141"/>
                  <a:pt x="250723" y="1525810"/>
                </a:cubicBezTo>
                <a:cubicBezTo>
                  <a:pt x="217337" y="1513887"/>
                  <a:pt x="191729" y="1486481"/>
                  <a:pt x="162232" y="1466817"/>
                </a:cubicBezTo>
                <a:cubicBezTo>
                  <a:pt x="149297" y="1458194"/>
                  <a:pt x="132735" y="1456984"/>
                  <a:pt x="117987" y="1452068"/>
                </a:cubicBezTo>
                <a:cubicBezTo>
                  <a:pt x="16963" y="1351044"/>
                  <a:pt x="52636" y="1398287"/>
                  <a:pt x="0" y="1319333"/>
                </a:cubicBezTo>
                <a:cubicBezTo>
                  <a:pt x="26617" y="1159625"/>
                  <a:pt x="449" y="1288264"/>
                  <a:pt x="29497" y="1186598"/>
                </a:cubicBezTo>
                <a:cubicBezTo>
                  <a:pt x="42965" y="1139459"/>
                  <a:pt x="32258" y="1113443"/>
                  <a:pt x="88490" y="1098107"/>
                </a:cubicBezTo>
                <a:cubicBezTo>
                  <a:pt x="126728" y="1087678"/>
                  <a:pt x="167148" y="1088275"/>
                  <a:pt x="206477" y="1083359"/>
                </a:cubicBezTo>
                <a:cubicBezTo>
                  <a:pt x="81114" y="999783"/>
                  <a:pt x="275306" y="1137439"/>
                  <a:pt x="103239" y="965372"/>
                </a:cubicBezTo>
                <a:cubicBezTo>
                  <a:pt x="70620" y="932753"/>
                  <a:pt x="50031" y="917949"/>
                  <a:pt x="29497" y="876881"/>
                </a:cubicBezTo>
                <a:cubicBezTo>
                  <a:pt x="22544" y="862976"/>
                  <a:pt x="19664" y="847384"/>
                  <a:pt x="14748" y="832636"/>
                </a:cubicBezTo>
                <a:cubicBezTo>
                  <a:pt x="23906" y="731907"/>
                  <a:pt x="22477" y="683733"/>
                  <a:pt x="44245" y="596662"/>
                </a:cubicBezTo>
                <a:cubicBezTo>
                  <a:pt x="48016" y="581580"/>
                  <a:pt x="52042" y="566322"/>
                  <a:pt x="58994" y="552417"/>
                </a:cubicBezTo>
                <a:cubicBezTo>
                  <a:pt x="66921" y="536563"/>
                  <a:pt x="78658" y="522920"/>
                  <a:pt x="88490" y="508172"/>
                </a:cubicBezTo>
                <a:cubicBezTo>
                  <a:pt x="280397" y="540155"/>
                  <a:pt x="109458" y="489549"/>
                  <a:pt x="206477" y="567165"/>
                </a:cubicBezTo>
                <a:cubicBezTo>
                  <a:pt x="218617" y="576877"/>
                  <a:pt x="236818" y="574961"/>
                  <a:pt x="250723" y="581914"/>
                </a:cubicBezTo>
                <a:cubicBezTo>
                  <a:pt x="266577" y="589841"/>
                  <a:pt x="280220" y="601578"/>
                  <a:pt x="294968" y="611410"/>
                </a:cubicBezTo>
                <a:cubicBezTo>
                  <a:pt x="304800" y="626159"/>
                  <a:pt x="311931" y="643122"/>
                  <a:pt x="324465" y="655656"/>
                </a:cubicBezTo>
                <a:cubicBezTo>
                  <a:pt x="465374" y="796565"/>
                  <a:pt x="378584" y="396998"/>
                  <a:pt x="383458" y="331191"/>
                </a:cubicBezTo>
                <a:cubicBezTo>
                  <a:pt x="384606" y="315687"/>
                  <a:pt x="387213" y="297939"/>
                  <a:pt x="398206" y="286946"/>
                </a:cubicBezTo>
                <a:cubicBezTo>
                  <a:pt x="409199" y="275953"/>
                  <a:pt x="427703" y="277114"/>
                  <a:pt x="442452" y="272198"/>
                </a:cubicBezTo>
                <a:cubicBezTo>
                  <a:pt x="476436" y="277862"/>
                  <a:pt x="538881" y="283541"/>
                  <a:pt x="575187" y="301694"/>
                </a:cubicBezTo>
                <a:cubicBezTo>
                  <a:pt x="591041" y="309621"/>
                  <a:pt x="603140" y="324209"/>
                  <a:pt x="619432" y="331191"/>
                </a:cubicBezTo>
                <a:cubicBezTo>
                  <a:pt x="697006" y="364437"/>
                  <a:pt x="661220" y="400017"/>
                  <a:pt x="678426" y="375436"/>
                </a:cubicBezTo>
                <a:close/>
              </a:path>
            </a:pathLst>
          </a:custGeom>
          <a:solidFill>
            <a:srgbClr val="FFCC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4953000" y="1333500"/>
            <a:ext cx="1600200" cy="38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313613" y="152400"/>
            <a:ext cx="306388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6553200" y="152400"/>
            <a:ext cx="3810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5562600" y="1828800"/>
            <a:ext cx="1066800" cy="990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341269" y="3031331"/>
            <a:ext cx="1600200" cy="2619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8548688" y="1295400"/>
            <a:ext cx="366712" cy="381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8256588" y="228600"/>
            <a:ext cx="582612" cy="431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5334000" y="381000"/>
            <a:ext cx="1295400" cy="533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8039100" y="2171700"/>
            <a:ext cx="83820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1219200" y="4191000"/>
            <a:ext cx="2136775" cy="2133600"/>
          </a:xfrm>
          <a:custGeom>
            <a:avLst/>
            <a:gdLst>
              <a:gd name="connsiteX0" fmla="*/ 693174 w 1297858"/>
              <a:gd name="connsiteY0" fmla="*/ 0 h 1460090"/>
              <a:gd name="connsiteX1" fmla="*/ 678426 w 1297858"/>
              <a:gd name="connsiteY1" fmla="*/ 781664 h 1460090"/>
              <a:gd name="connsiteX2" fmla="*/ 663678 w 1297858"/>
              <a:gd name="connsiteY2" fmla="*/ 914400 h 1460090"/>
              <a:gd name="connsiteX3" fmla="*/ 648929 w 1297858"/>
              <a:gd name="connsiteY3" fmla="*/ 1135626 h 1460090"/>
              <a:gd name="connsiteX4" fmla="*/ 634181 w 1297858"/>
              <a:gd name="connsiteY4" fmla="*/ 1238864 h 1460090"/>
              <a:gd name="connsiteX5" fmla="*/ 575187 w 1297858"/>
              <a:gd name="connsiteY5" fmla="*/ 1327355 h 1460090"/>
              <a:gd name="connsiteX6" fmla="*/ 530942 w 1297858"/>
              <a:gd name="connsiteY6" fmla="*/ 1415845 h 1460090"/>
              <a:gd name="connsiteX7" fmla="*/ 516194 w 1297858"/>
              <a:gd name="connsiteY7" fmla="*/ 1460090 h 1460090"/>
              <a:gd name="connsiteX8" fmla="*/ 545691 w 1297858"/>
              <a:gd name="connsiteY8" fmla="*/ 1415845 h 1460090"/>
              <a:gd name="connsiteX9" fmla="*/ 589936 w 1297858"/>
              <a:gd name="connsiteY9" fmla="*/ 1386348 h 1460090"/>
              <a:gd name="connsiteX10" fmla="*/ 663678 w 1297858"/>
              <a:gd name="connsiteY10" fmla="*/ 1312606 h 1460090"/>
              <a:gd name="connsiteX11" fmla="*/ 693174 w 1297858"/>
              <a:gd name="connsiteY11" fmla="*/ 1268361 h 1460090"/>
              <a:gd name="connsiteX12" fmla="*/ 737420 w 1297858"/>
              <a:gd name="connsiteY12" fmla="*/ 1238864 h 1460090"/>
              <a:gd name="connsiteX13" fmla="*/ 781665 w 1297858"/>
              <a:gd name="connsiteY13" fmla="*/ 1194619 h 1460090"/>
              <a:gd name="connsiteX14" fmla="*/ 811161 w 1297858"/>
              <a:gd name="connsiteY14" fmla="*/ 1150374 h 1460090"/>
              <a:gd name="connsiteX15" fmla="*/ 855407 w 1297858"/>
              <a:gd name="connsiteY15" fmla="*/ 1135626 h 1460090"/>
              <a:gd name="connsiteX16" fmla="*/ 958645 w 1297858"/>
              <a:gd name="connsiteY16" fmla="*/ 1076632 h 1460090"/>
              <a:gd name="connsiteX17" fmla="*/ 1002891 w 1297858"/>
              <a:gd name="connsiteY17" fmla="*/ 1047135 h 1460090"/>
              <a:gd name="connsiteX18" fmla="*/ 1047136 w 1297858"/>
              <a:gd name="connsiteY18" fmla="*/ 1032387 h 1460090"/>
              <a:gd name="connsiteX19" fmla="*/ 1194620 w 1297858"/>
              <a:gd name="connsiteY19" fmla="*/ 1047135 h 1460090"/>
              <a:gd name="connsiteX20" fmla="*/ 1297858 w 1297858"/>
              <a:gd name="connsiteY20" fmla="*/ 1076632 h 1460090"/>
              <a:gd name="connsiteX21" fmla="*/ 1283110 w 1297858"/>
              <a:gd name="connsiteY21" fmla="*/ 1120877 h 1460090"/>
              <a:gd name="connsiteX22" fmla="*/ 1238865 w 1297858"/>
              <a:gd name="connsiteY22" fmla="*/ 1135626 h 1460090"/>
              <a:gd name="connsiteX23" fmla="*/ 1150374 w 1297858"/>
              <a:gd name="connsiteY23" fmla="*/ 1194619 h 1460090"/>
              <a:gd name="connsiteX24" fmla="*/ 1061884 w 1297858"/>
              <a:gd name="connsiteY24" fmla="*/ 1253613 h 1460090"/>
              <a:gd name="connsiteX25" fmla="*/ 1017639 w 1297858"/>
              <a:gd name="connsiteY25" fmla="*/ 1283110 h 1460090"/>
              <a:gd name="connsiteX26" fmla="*/ 929149 w 1297858"/>
              <a:gd name="connsiteY26" fmla="*/ 1312606 h 1460090"/>
              <a:gd name="connsiteX27" fmla="*/ 840658 w 1297858"/>
              <a:gd name="connsiteY27" fmla="*/ 1342103 h 1460090"/>
              <a:gd name="connsiteX28" fmla="*/ 589936 w 1297858"/>
              <a:gd name="connsiteY28" fmla="*/ 1371600 h 1460090"/>
              <a:gd name="connsiteX29" fmla="*/ 545691 w 1297858"/>
              <a:gd name="connsiteY29" fmla="*/ 1386348 h 1460090"/>
              <a:gd name="connsiteX30" fmla="*/ 486697 w 1297858"/>
              <a:gd name="connsiteY30" fmla="*/ 1297858 h 1460090"/>
              <a:gd name="connsiteX31" fmla="*/ 398207 w 1297858"/>
              <a:gd name="connsiteY31" fmla="*/ 1209368 h 1460090"/>
              <a:gd name="connsiteX32" fmla="*/ 339213 w 1297858"/>
              <a:gd name="connsiteY32" fmla="*/ 1120877 h 1460090"/>
              <a:gd name="connsiteX33" fmla="*/ 294968 w 1297858"/>
              <a:gd name="connsiteY33" fmla="*/ 1091381 h 1460090"/>
              <a:gd name="connsiteX34" fmla="*/ 206478 w 1297858"/>
              <a:gd name="connsiteY34" fmla="*/ 1002890 h 1460090"/>
              <a:gd name="connsiteX35" fmla="*/ 147484 w 1297858"/>
              <a:gd name="connsiteY35" fmla="*/ 973393 h 1460090"/>
              <a:gd name="connsiteX36" fmla="*/ 103239 w 1297858"/>
              <a:gd name="connsiteY36" fmla="*/ 929148 h 1460090"/>
              <a:gd name="connsiteX37" fmla="*/ 14749 w 1297858"/>
              <a:gd name="connsiteY37" fmla="*/ 899651 h 1460090"/>
              <a:gd name="connsiteX38" fmla="*/ 0 w 1297858"/>
              <a:gd name="connsiteY38" fmla="*/ 943897 h 1460090"/>
              <a:gd name="connsiteX39" fmla="*/ 29497 w 1297858"/>
              <a:gd name="connsiteY39" fmla="*/ 1120877 h 1460090"/>
              <a:gd name="connsiteX40" fmla="*/ 58994 w 1297858"/>
              <a:gd name="connsiteY40" fmla="*/ 1165122 h 1460090"/>
              <a:gd name="connsiteX41" fmla="*/ 206478 w 1297858"/>
              <a:gd name="connsiteY41" fmla="*/ 1224116 h 1460090"/>
              <a:gd name="connsiteX42" fmla="*/ 294968 w 1297858"/>
              <a:gd name="connsiteY42" fmla="*/ 1253613 h 1460090"/>
              <a:gd name="connsiteX43" fmla="*/ 324465 w 1297858"/>
              <a:gd name="connsiteY43" fmla="*/ 1297858 h 1460090"/>
              <a:gd name="connsiteX44" fmla="*/ 383458 w 1297858"/>
              <a:gd name="connsiteY44" fmla="*/ 1312606 h 1460090"/>
              <a:gd name="connsiteX45" fmla="*/ 427703 w 1297858"/>
              <a:gd name="connsiteY45" fmla="*/ 1327355 h 1460090"/>
              <a:gd name="connsiteX46" fmla="*/ 516194 w 1297858"/>
              <a:gd name="connsiteY46" fmla="*/ 1386348 h 1460090"/>
              <a:gd name="connsiteX47" fmla="*/ 530942 w 1297858"/>
              <a:gd name="connsiteY47" fmla="*/ 1445342 h 14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7858" h="1460090">
                <a:moveTo>
                  <a:pt x="693174" y="0"/>
                </a:moveTo>
                <a:cubicBezTo>
                  <a:pt x="688258" y="260555"/>
                  <a:pt x="686828" y="521198"/>
                  <a:pt x="678426" y="781664"/>
                </a:cubicBezTo>
                <a:cubicBezTo>
                  <a:pt x="676991" y="826158"/>
                  <a:pt x="667375" y="870036"/>
                  <a:pt x="663678" y="914400"/>
                </a:cubicBezTo>
                <a:cubicBezTo>
                  <a:pt x="657540" y="988050"/>
                  <a:pt x="655620" y="1062024"/>
                  <a:pt x="648929" y="1135626"/>
                </a:cubicBezTo>
                <a:cubicBezTo>
                  <a:pt x="645782" y="1170245"/>
                  <a:pt x="646660" y="1206419"/>
                  <a:pt x="634181" y="1238864"/>
                </a:cubicBezTo>
                <a:cubicBezTo>
                  <a:pt x="621455" y="1271952"/>
                  <a:pt x="575187" y="1327355"/>
                  <a:pt x="575187" y="1327355"/>
                </a:cubicBezTo>
                <a:cubicBezTo>
                  <a:pt x="538118" y="1438566"/>
                  <a:pt x="588122" y="1301485"/>
                  <a:pt x="530942" y="1415845"/>
                </a:cubicBezTo>
                <a:cubicBezTo>
                  <a:pt x="523990" y="1429750"/>
                  <a:pt x="500648" y="1460090"/>
                  <a:pt x="516194" y="1460090"/>
                </a:cubicBezTo>
                <a:cubicBezTo>
                  <a:pt x="533919" y="1460090"/>
                  <a:pt x="533157" y="1428379"/>
                  <a:pt x="545691" y="1415845"/>
                </a:cubicBezTo>
                <a:cubicBezTo>
                  <a:pt x="558225" y="1403311"/>
                  <a:pt x="575188" y="1396180"/>
                  <a:pt x="589936" y="1386348"/>
                </a:cubicBezTo>
                <a:cubicBezTo>
                  <a:pt x="668591" y="1268363"/>
                  <a:pt x="565356" y="1410928"/>
                  <a:pt x="663678" y="1312606"/>
                </a:cubicBezTo>
                <a:cubicBezTo>
                  <a:pt x="676212" y="1300072"/>
                  <a:pt x="680640" y="1280895"/>
                  <a:pt x="693174" y="1268361"/>
                </a:cubicBezTo>
                <a:cubicBezTo>
                  <a:pt x="705708" y="1255827"/>
                  <a:pt x="723803" y="1250212"/>
                  <a:pt x="737420" y="1238864"/>
                </a:cubicBezTo>
                <a:cubicBezTo>
                  <a:pt x="753443" y="1225512"/>
                  <a:pt x="768313" y="1210642"/>
                  <a:pt x="781665" y="1194619"/>
                </a:cubicBezTo>
                <a:cubicBezTo>
                  <a:pt x="793012" y="1181002"/>
                  <a:pt x="797320" y="1161447"/>
                  <a:pt x="811161" y="1150374"/>
                </a:cubicBezTo>
                <a:cubicBezTo>
                  <a:pt x="823301" y="1140662"/>
                  <a:pt x="840658" y="1140542"/>
                  <a:pt x="855407" y="1135626"/>
                </a:cubicBezTo>
                <a:cubicBezTo>
                  <a:pt x="939461" y="1051572"/>
                  <a:pt x="854659" y="1121198"/>
                  <a:pt x="958645" y="1076632"/>
                </a:cubicBezTo>
                <a:cubicBezTo>
                  <a:pt x="974937" y="1069649"/>
                  <a:pt x="987037" y="1055062"/>
                  <a:pt x="1002891" y="1047135"/>
                </a:cubicBezTo>
                <a:cubicBezTo>
                  <a:pt x="1016796" y="1040183"/>
                  <a:pt x="1032388" y="1037303"/>
                  <a:pt x="1047136" y="1032387"/>
                </a:cubicBezTo>
                <a:cubicBezTo>
                  <a:pt x="1096297" y="1037303"/>
                  <a:pt x="1145710" y="1040148"/>
                  <a:pt x="1194620" y="1047135"/>
                </a:cubicBezTo>
                <a:cubicBezTo>
                  <a:pt x="1227021" y="1051764"/>
                  <a:pt x="1266346" y="1066128"/>
                  <a:pt x="1297858" y="1076632"/>
                </a:cubicBezTo>
                <a:cubicBezTo>
                  <a:pt x="1292942" y="1091380"/>
                  <a:pt x="1294103" y="1109884"/>
                  <a:pt x="1283110" y="1120877"/>
                </a:cubicBezTo>
                <a:cubicBezTo>
                  <a:pt x="1272117" y="1131870"/>
                  <a:pt x="1252455" y="1128076"/>
                  <a:pt x="1238865" y="1135626"/>
                </a:cubicBezTo>
                <a:cubicBezTo>
                  <a:pt x="1207875" y="1152842"/>
                  <a:pt x="1175441" y="1169552"/>
                  <a:pt x="1150374" y="1194619"/>
                </a:cubicBezTo>
                <a:cubicBezTo>
                  <a:pt x="1066500" y="1278493"/>
                  <a:pt x="1147260" y="1210924"/>
                  <a:pt x="1061884" y="1253613"/>
                </a:cubicBezTo>
                <a:cubicBezTo>
                  <a:pt x="1046030" y="1261540"/>
                  <a:pt x="1033837" y="1275911"/>
                  <a:pt x="1017639" y="1283110"/>
                </a:cubicBezTo>
                <a:cubicBezTo>
                  <a:pt x="989227" y="1295738"/>
                  <a:pt x="958646" y="1302774"/>
                  <a:pt x="929149" y="1312606"/>
                </a:cubicBezTo>
                <a:cubicBezTo>
                  <a:pt x="929145" y="1312607"/>
                  <a:pt x="840663" y="1342102"/>
                  <a:pt x="840658" y="1342103"/>
                </a:cubicBezTo>
                <a:cubicBezTo>
                  <a:pt x="698606" y="1365778"/>
                  <a:pt x="781949" y="1354144"/>
                  <a:pt x="589936" y="1371600"/>
                </a:cubicBezTo>
                <a:cubicBezTo>
                  <a:pt x="575188" y="1376516"/>
                  <a:pt x="558341" y="1395384"/>
                  <a:pt x="545691" y="1386348"/>
                </a:cubicBezTo>
                <a:cubicBezTo>
                  <a:pt x="516844" y="1365743"/>
                  <a:pt x="516194" y="1317523"/>
                  <a:pt x="486697" y="1297858"/>
                </a:cubicBezTo>
                <a:cubicBezTo>
                  <a:pt x="426947" y="1258024"/>
                  <a:pt x="446227" y="1277968"/>
                  <a:pt x="398207" y="1209368"/>
                </a:cubicBezTo>
                <a:cubicBezTo>
                  <a:pt x="377877" y="1180325"/>
                  <a:pt x="368710" y="1140541"/>
                  <a:pt x="339213" y="1120877"/>
                </a:cubicBezTo>
                <a:cubicBezTo>
                  <a:pt x="324465" y="1111045"/>
                  <a:pt x="308216" y="1103157"/>
                  <a:pt x="294968" y="1091381"/>
                </a:cubicBezTo>
                <a:cubicBezTo>
                  <a:pt x="263790" y="1063667"/>
                  <a:pt x="243789" y="1021545"/>
                  <a:pt x="206478" y="1002890"/>
                </a:cubicBezTo>
                <a:cubicBezTo>
                  <a:pt x="186813" y="993058"/>
                  <a:pt x="165375" y="986172"/>
                  <a:pt x="147484" y="973393"/>
                </a:cubicBezTo>
                <a:cubicBezTo>
                  <a:pt x="130512" y="961270"/>
                  <a:pt x="121472" y="939277"/>
                  <a:pt x="103239" y="929148"/>
                </a:cubicBezTo>
                <a:cubicBezTo>
                  <a:pt x="76060" y="914048"/>
                  <a:pt x="14749" y="899651"/>
                  <a:pt x="14749" y="899651"/>
                </a:cubicBezTo>
                <a:cubicBezTo>
                  <a:pt x="9833" y="914400"/>
                  <a:pt x="0" y="928351"/>
                  <a:pt x="0" y="943897"/>
                </a:cubicBezTo>
                <a:cubicBezTo>
                  <a:pt x="0" y="976602"/>
                  <a:pt x="6422" y="1074727"/>
                  <a:pt x="29497" y="1120877"/>
                </a:cubicBezTo>
                <a:cubicBezTo>
                  <a:pt x="37424" y="1136731"/>
                  <a:pt x="46460" y="1152588"/>
                  <a:pt x="58994" y="1165122"/>
                </a:cubicBezTo>
                <a:cubicBezTo>
                  <a:pt x="98901" y="1205029"/>
                  <a:pt x="155760" y="1208901"/>
                  <a:pt x="206478" y="1224116"/>
                </a:cubicBezTo>
                <a:cubicBezTo>
                  <a:pt x="236259" y="1233050"/>
                  <a:pt x="294968" y="1253613"/>
                  <a:pt x="294968" y="1253613"/>
                </a:cubicBezTo>
                <a:cubicBezTo>
                  <a:pt x="304800" y="1268361"/>
                  <a:pt x="309717" y="1288026"/>
                  <a:pt x="324465" y="1297858"/>
                </a:cubicBezTo>
                <a:cubicBezTo>
                  <a:pt x="341330" y="1309101"/>
                  <a:pt x="363968" y="1307037"/>
                  <a:pt x="383458" y="1312606"/>
                </a:cubicBezTo>
                <a:cubicBezTo>
                  <a:pt x="398406" y="1316877"/>
                  <a:pt x="414113" y="1319805"/>
                  <a:pt x="427703" y="1327355"/>
                </a:cubicBezTo>
                <a:cubicBezTo>
                  <a:pt x="458693" y="1344571"/>
                  <a:pt x="516194" y="1386348"/>
                  <a:pt x="516194" y="1386348"/>
                </a:cubicBezTo>
                <a:lnTo>
                  <a:pt x="530942" y="1445342"/>
                </a:lnTo>
              </a:path>
            </a:pathLst>
          </a:custGeom>
          <a:solidFill>
            <a:srgbClr val="00B050"/>
          </a:solidFill>
          <a:ln w="38100">
            <a:solidFill>
              <a:srgbClr val="67F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1" name="TextBox 44"/>
          <p:cNvSpPr txBox="1">
            <a:spLocks noChangeArrowheads="1"/>
          </p:cNvSpPr>
          <p:nvPr/>
        </p:nvSpPr>
        <p:spPr bwMode="auto">
          <a:xfrm>
            <a:off x="4343400" y="4114800"/>
            <a:ext cx="4170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Стих про маму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Мама – первое слово ребёнка.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Мама – первые в жизни шаги.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Мама – самое в мире святое.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Маму, маму свою береги!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Вануйто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Мария</a:t>
            </a:r>
            <a:endParaRPr lang="ru-RU" b="1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026" name="Picture 2" descr="C:\Users\Админ\Desktop\DCIM\100OLYMP\P222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92" y="533400"/>
            <a:ext cx="1928371" cy="1750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DCIM\100OLYMP\P301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1769"/>
            <a:ext cx="2448272" cy="2532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DCIM\100OLYMP\P301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799"/>
            <a:ext cx="2628664" cy="19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C:\Users\Админ\Desktop\блест вставки\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6" y="54429"/>
            <a:ext cx="571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5029200" y="685800"/>
            <a:ext cx="3581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Моя мама</a:t>
            </a: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Однажды я сказал друзьям: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На свете много добрых мам,</a:t>
            </a: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Но не найти, </a:t>
            </a:r>
            <a:endParaRPr lang="en-US" sz="2400" b="1" dirty="0">
              <a:solidFill>
                <a:srgbClr val="BC149C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ручаюсь я,</a:t>
            </a: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Такую маму, как моя!</a:t>
            </a: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Очень я её люблю,</a:t>
            </a:r>
          </a:p>
          <a:p>
            <a:pPr algn="ctr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Маму, мамочку мою!</a:t>
            </a:r>
          </a:p>
          <a:p>
            <a:pPr algn="ctr"/>
            <a:r>
              <a:rPr lang="ru-RU" sz="2400" b="1" dirty="0" err="1" smtClean="0">
                <a:solidFill>
                  <a:srgbClr val="BC149C"/>
                </a:solidFill>
                <a:latin typeface="Arial Black" pitchFamily="34" charset="0"/>
              </a:rPr>
              <a:t>Марьик</a:t>
            </a:r>
            <a:r>
              <a:rPr lang="ru-RU" sz="2400" b="1" dirty="0" smtClean="0">
                <a:solidFill>
                  <a:srgbClr val="BC149C"/>
                </a:solidFill>
                <a:latin typeface="Arial Black" pitchFamily="34" charset="0"/>
              </a:rPr>
              <a:t> Роман</a:t>
            </a:r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" name="Picture 3" descr="C:\Documents and Settings\ВХОД\Рабочий стол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-1560" t="649" r="519" b="2055"/>
          <a:stretch>
            <a:fillRect/>
          </a:stretch>
        </p:blipFill>
        <p:spPr bwMode="auto">
          <a:xfrm>
            <a:off x="813939" y="76200"/>
            <a:ext cx="1724922" cy="1981200"/>
          </a:xfrm>
          <a:prstGeom prst="ellipse">
            <a:avLst/>
          </a:prstGeom>
          <a:noFill/>
          <a:ln w="76200">
            <a:solidFill>
              <a:srgbClr val="BC149C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" y="2780928"/>
            <a:ext cx="4114800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4" name="Picture 2" descr="C:\Users\Админ\Desktop\блест вставки\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56" y="304800"/>
            <a:ext cx="2463716" cy="21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35814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значит нежность,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Это ласка, доброта,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безмятежность,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Это радость, красота!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значит 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сказка,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Это утренний рассвет,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в трудный час подсказка,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Это мудрость и совет!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зелень лета,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Это снег, осенний лист,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лучик света,</a:t>
            </a:r>
          </a:p>
          <a:p>
            <a:r>
              <a:rPr lang="ru-RU" sz="1900" b="1" dirty="0">
                <a:solidFill>
                  <a:srgbClr val="C00000"/>
                </a:solidFill>
                <a:latin typeface="Arial Black" pitchFamily="34" charset="0"/>
              </a:rPr>
              <a:t>Мама – это значит жизнь!</a:t>
            </a:r>
          </a:p>
          <a:p>
            <a:pPr algn="ctr"/>
            <a:r>
              <a:rPr lang="ru-RU" sz="1900" b="1" dirty="0" err="1" smtClean="0">
                <a:solidFill>
                  <a:srgbClr val="C00000"/>
                </a:solidFill>
                <a:latin typeface="Arial Black" pitchFamily="34" charset="0"/>
              </a:rPr>
              <a:t>Неркахы</a:t>
            </a: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 Мария .</a:t>
            </a:r>
            <a:endParaRPr lang="ru-RU" sz="1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Админ\Desktop\DCIM\100OLYMP\P301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5202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Админ\Desktop\DCIM\100OLYMP\P301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61" y="1844824"/>
            <a:ext cx="2637222" cy="1977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DCIM\100OLYMP\P301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0719"/>
            <a:ext cx="2618199" cy="2944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 descr="C:\Users\Админ\Desktop\блест вставки\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7" y="5578362"/>
            <a:ext cx="41433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724400" y="990600"/>
            <a:ext cx="39703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В этот день, </a:t>
            </a:r>
            <a:endParaRPr lang="en-US" sz="2400" b="1" dirty="0">
              <a:solidFill>
                <a:srgbClr val="BC149C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Восьмого марта,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Я хочу тебе добра,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Роз огромную охапку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И весеннего тепла.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Много счастья </a:t>
            </a:r>
            <a:endParaRPr lang="en-US" sz="2400" b="1" dirty="0">
              <a:solidFill>
                <a:srgbClr val="BC149C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и здоровья,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Быть веселой, </a:t>
            </a:r>
            <a:endParaRPr lang="en-US" sz="2400" b="1" dirty="0">
              <a:solidFill>
                <a:srgbClr val="BC149C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молодой,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Чтоб глаза </a:t>
            </a:r>
            <a:endParaRPr lang="en-US" sz="2400" b="1" dirty="0">
              <a:solidFill>
                <a:srgbClr val="BC149C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теплом лучились</a:t>
            </a:r>
            <a:b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BC149C"/>
                </a:solidFill>
                <a:latin typeface="Arial Black" pitchFamily="34" charset="0"/>
              </a:rPr>
              <a:t>И сияли добротой!</a:t>
            </a:r>
          </a:p>
          <a:p>
            <a:pPr algn="ctr" eaLnBrk="0" hangingPunct="0"/>
            <a:r>
              <a:rPr lang="ru-RU" sz="2400" b="1" dirty="0" err="1" smtClean="0">
                <a:solidFill>
                  <a:srgbClr val="BC149C"/>
                </a:solidFill>
                <a:latin typeface="Arial Black" pitchFamily="34" charset="0"/>
              </a:rPr>
              <a:t>Ядне</a:t>
            </a:r>
            <a:r>
              <a:rPr lang="ru-RU" sz="2400" b="1" dirty="0" smtClean="0">
                <a:solidFill>
                  <a:srgbClr val="BC149C"/>
                </a:solidFill>
                <a:latin typeface="Arial Black" pitchFamily="34" charset="0"/>
              </a:rPr>
              <a:t> Надежда</a:t>
            </a:r>
            <a:endParaRPr lang="ru-RU" sz="2000" b="1" dirty="0">
              <a:solidFill>
                <a:srgbClr val="BC149C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Админ\Desktop\DCIM\100OLYMP\P301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240361" cy="2430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DCIM\100OLYMP\P301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" y="3817703"/>
            <a:ext cx="3566518" cy="2674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блест вставки\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90" y="1844824"/>
            <a:ext cx="2329910" cy="2353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ВХОД\Рабочий стол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437112"/>
            <a:ext cx="2209800" cy="2258273"/>
          </a:xfrm>
          <a:prstGeom prst="ellipse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92654" y="457567"/>
            <a:ext cx="3931204" cy="409342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6600FF"/>
                </a:solidFill>
              </a:rPr>
              <a:t>Стихи для мамы</a:t>
            </a:r>
          </a:p>
          <a:p>
            <a:pPr algn="ctr" eaLnBrk="0" hangingPunct="0"/>
            <a:r>
              <a:rPr lang="ru-RU" sz="2000" b="1" dirty="0">
                <a:solidFill>
                  <a:srgbClr val="6600FF"/>
                </a:solidFill>
              </a:rPr>
              <a:t>Восьмое марта, праздник мам,</a:t>
            </a:r>
          </a:p>
          <a:p>
            <a:pPr algn="ctr" eaLnBrk="0" hangingPunct="0"/>
            <a:r>
              <a:rPr lang="ru-RU" sz="2000" b="1" dirty="0">
                <a:solidFill>
                  <a:srgbClr val="6600FF"/>
                </a:solidFill>
              </a:rPr>
              <a:t>-Тук-тук, - стучится в двери к нам.</a:t>
            </a:r>
          </a:p>
          <a:p>
            <a:pPr algn="ctr" eaLnBrk="0" hangingPunct="0"/>
            <a:r>
              <a:rPr lang="ru-RU" sz="2000" b="1" dirty="0">
                <a:solidFill>
                  <a:srgbClr val="6600FF"/>
                </a:solidFill>
              </a:rPr>
              <a:t>Пусть будет этот День Весны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Весёлым, солнечным, чудесным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И полным ясной глубины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И пряных запахов древесных.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Пусть алый цвет и бирюза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Рождают праздничность и песни,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Пусть будут яркими глаза,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>И будут радостными вести.</a:t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>
                <a:solidFill>
                  <a:srgbClr val="6600FF"/>
                </a:solidFill>
              </a:rPr>
              <a:t/>
            </a:r>
            <a:br>
              <a:rPr lang="ru-RU" sz="2000" b="1" dirty="0">
                <a:solidFill>
                  <a:srgbClr val="6600FF"/>
                </a:solidFill>
              </a:rPr>
            </a:br>
            <a:r>
              <a:rPr lang="ru-RU" sz="2000" b="1" dirty="0" err="1" smtClean="0">
                <a:solidFill>
                  <a:srgbClr val="6600FF"/>
                </a:solidFill>
              </a:rPr>
              <a:t>Салиндер</a:t>
            </a:r>
            <a:r>
              <a:rPr lang="ru-RU" sz="2000" b="1" dirty="0" smtClean="0">
                <a:solidFill>
                  <a:srgbClr val="6600FF"/>
                </a:solidFill>
              </a:rPr>
              <a:t> Всеволод</a:t>
            </a:r>
            <a:endParaRPr lang="ru-RU" sz="2000" b="1" dirty="0">
              <a:solidFill>
                <a:srgbClr val="6600FF"/>
              </a:solidFill>
            </a:endParaRPr>
          </a:p>
        </p:txBody>
      </p:sp>
      <p:pic>
        <p:nvPicPr>
          <p:cNvPr id="4098" name="Picture 2" descr="C:\Users\Админ\Desktop\DCIM\100OLYMP\P301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640833" cy="3720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 descr="C:\Users\Админ\Desktop\DCIM\100OLYMP\P301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93864"/>
            <a:ext cx="3432518" cy="3801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52400" y="3200400"/>
            <a:ext cx="4724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Мамочка, любимая, родная,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Солнышко, ромашка, василёк.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 мне пожелать тебе, не знаю,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 этот замечательный денёк.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Пожелаю радости и счастья,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Мира и удачи на твой век,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Чтобы сердце не рвалось на части,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Милый мой, родной мой человек!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Салиндер</a:t>
            </a:r>
            <a:r>
              <a:rPr lang="ru-RU" sz="2000" b="1" dirty="0" smtClean="0">
                <a:solidFill>
                  <a:srgbClr val="FF0000"/>
                </a:solidFill>
              </a:rPr>
              <a:t> Леонид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\Desktop\DCIM\100OLYMP\P222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457"/>
            <a:ext cx="2967346" cy="3002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DCIM\100OLYMP\P301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7457"/>
            <a:ext cx="364857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DCIM\100OLYMP\P301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51957" cy="3099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блест вставки\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65" y="5686425"/>
            <a:ext cx="4191000" cy="8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57200" y="2514600"/>
            <a:ext cx="4648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Поздравляю маму.</a:t>
            </a:r>
          </a:p>
          <a:p>
            <a:pPr eaLnBrk="0" hangingPunct="0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С папой мы давно решили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Маму в праздник удивить.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Мыли, гладили, варили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И, конечно, удивили,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Что об этом говорить!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Мама похвалила нас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И… уборкой занялась.</a:t>
            </a:r>
          </a:p>
          <a:p>
            <a:pPr algn="r" eaLnBrk="0" hangingPunct="0"/>
            <a:r>
              <a:rPr lang="ru-RU" sz="2400" b="1" dirty="0" err="1" smtClean="0">
                <a:solidFill>
                  <a:srgbClr val="0070C0"/>
                </a:solidFill>
                <a:latin typeface="Arial Black" pitchFamily="34" charset="0"/>
              </a:rPr>
              <a:t>Салиндер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 Святослав</a:t>
            </a: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Админ\Desktop\DCIM\100OLYMP\P301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279261" cy="3011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esktop\DCIM\100OLYMP\P301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38"/>
            <a:ext cx="3312368" cy="248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esktop\блест вставки\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65" y="320019"/>
            <a:ext cx="2257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ВХОД\Рабочий стол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4788"/>
            <a:ext cx="2438400" cy="3278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152400" y="3581400"/>
            <a:ext cx="472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Спасибо всем мамам Земли,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Что жизнь подарили нам вы.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Вы добрые , неповторимые,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вам говорим спасибо мы!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 всё-таки самая главная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Земле – это мама моя!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Тибичи</a:t>
            </a:r>
            <a:r>
              <a:rPr lang="ru-RU" sz="2400" b="1" dirty="0" smtClean="0">
                <a:solidFill>
                  <a:srgbClr val="C00000"/>
                </a:solidFill>
              </a:rPr>
              <a:t> Анита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Админ\Desktop\DCIM\100OLYMP\P301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176464" cy="4057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386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 мама приносит Игрушки, конфеты. Но маму люблю я Совсем не за это. Весёлые песни она напевает. Нам скучно вдвоём Никогда не бывает. Я ей открываю свои все секреты. Но маму люблю я Не только за это. Люблю свою маму Скажу я вам прямо. Ну, просто за то, Что она моя мама. </vt:lpstr>
      <vt:lpstr>Я подарок маме Начал рисовать, Выглянуло солнце Я зовёт гулять… Солнце, Солнце, Не сердись! Лучше рядышком садись. Мамин праздник раз в году, Нарисую и пойду! Ладно? </vt:lpstr>
      <vt:lpstr>Мы с сестрёнкою вдвоём Всю квартиру уберём. Испечём пирог румяный, Будем ждать прихода мамы. Только мама на порог - А у нас готов пирог! </vt:lpstr>
      <vt:lpstr>Мамочке моей родной Хочется мне пожелать, Чаще дома быть со мной, Чтоб одной мне не скучать. Чтобы мы читали книжки, Сшили шапочку для мишки, Рядом с мамой мне светло И уютно, и тепло! </vt:lpstr>
      <vt:lpstr>Нарисую я в альбоме Полевых цветов букет, Станет праздничнее в доме, Сразу вспыхнет солнца свет.   Аккуратно я раскрашу Венчик, стебель, лепесток, Чтобы ярче стал и краше Каждый маленький цветок. Эту вазочку с цветами Подарю любимой маме.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17</cp:revision>
  <dcterms:modified xsi:type="dcterms:W3CDTF">2018-03-20T14:51:27Z</dcterms:modified>
</cp:coreProperties>
</file>