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67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7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92696"/>
            <a:ext cx="8064896" cy="936104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bg1"/>
                </a:solidFill>
              </a:rPr>
              <a:t>Муниципальное казенное общеобразовательное учреждения </a:t>
            </a:r>
            <a:r>
              <a:rPr lang="ru-RU" sz="2200" dirty="0" err="1" smtClean="0">
                <a:solidFill>
                  <a:schemeClr val="bg1"/>
                </a:solidFill>
              </a:rPr>
              <a:t>Находкинская</a:t>
            </a:r>
            <a:r>
              <a:rPr lang="ru-RU" sz="2200" dirty="0" smtClean="0">
                <a:solidFill>
                  <a:schemeClr val="bg1"/>
                </a:solidFill>
              </a:rPr>
              <a:t> школа – интернат начального общего образования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2996952"/>
            <a:ext cx="5688632" cy="9361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2420888"/>
            <a:ext cx="5541902" cy="3293209"/>
          </a:xfrm>
          <a:prstGeom prst="rect">
            <a:avLst/>
          </a:prstGeom>
          <a:solidFill>
            <a:schemeClr val="accent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«Божья коровка»</a:t>
            </a:r>
          </a:p>
          <a:p>
            <a:pPr algn="ctr"/>
            <a:endParaRPr lang="ru-RU" sz="1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1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1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1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1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1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1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1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1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r"/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Подготовил руководитель кружка «Умелые ручки» </a:t>
            </a:r>
          </a:p>
          <a:p>
            <a:pPr algn="r"/>
            <a:r>
              <a:rPr lang="ru-RU" sz="1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Ядне</a:t>
            </a:r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Наталья Андреевна, апрель 2020 год</a:t>
            </a:r>
            <a:endParaRPr lang="ru-RU" sz="1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6. </a:t>
            </a:r>
            <a:r>
              <a:rPr lang="ru-RU" sz="3200" dirty="0" smtClean="0">
                <a:solidFill>
                  <a:schemeClr val="tx1"/>
                </a:solidFill>
              </a:rPr>
              <a:t>Сделай лапки, вышив их бисером – по 6 бисерин на каждую из 6 лапок. Так же вышей усики – по 4 бисерины на каждый усик.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nshi\Desktop\с телефона\20200406_1513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600908"/>
            <a:ext cx="4294443" cy="32208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1143000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Почему их так называют?</a:t>
            </a:r>
            <a:br>
              <a:rPr lang="ru-RU" sz="1600" dirty="0" smtClean="0">
                <a:solidFill>
                  <a:srgbClr val="FF0000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Название «божья» этот маленький красный жучок с чёрными крапинками получил скорее всего оттого, что он производит впечатление незлобного, трогательного создания. И «коровкой» его называют неспроста. При малейшей опасности на сгибах его ножек выступают капельки оранжевой жидкости – «молочка». Правда, это «молочко» неприятно на вкус, но ведь оно и предназначено не для того, чтобы его пить. На самом деле это жидкость для отпугивания разных врагов. 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nshi\Desktop\с телефона\20200406_1513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996952"/>
            <a:ext cx="3742382" cy="28067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Образовательные :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1. Расширять и обогащать знания детей о насекомых : уточнить названия, внешние признаки. </a:t>
            </a:r>
            <a:br>
              <a:rPr lang="ru-RU" dirty="0" smtClean="0"/>
            </a:br>
            <a:r>
              <a:rPr lang="ru-RU" dirty="0" smtClean="0"/>
              <a:t>2. Познакомить детей с внешним видом и образом жизни божьей </a:t>
            </a:r>
            <a:r>
              <a:rPr lang="ru-RU" dirty="0" err="1" smtClean="0"/>
              <a:t>коровк</a:t>
            </a:r>
            <a:r>
              <a:rPr lang="ru-RU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4. Учить детей создавать художественные образы на основе природных форм (скорлупа грецких орехов). </a:t>
            </a:r>
            <a:br>
              <a:rPr lang="ru-RU" dirty="0" smtClean="0"/>
            </a:br>
            <a:r>
              <a:rPr lang="ru-RU" b="1" dirty="0" smtClean="0"/>
              <a:t>Развивающие: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1.Развивать интерес к самостоятельному освоению новых изобразительных техник и средств художественно – образной выразительности. </a:t>
            </a:r>
            <a:br>
              <a:rPr lang="ru-RU" dirty="0" smtClean="0"/>
            </a:br>
            <a:r>
              <a:rPr lang="ru-RU" dirty="0" smtClean="0"/>
              <a:t>2.Развивать мелкую моторику пальцев рук. </a:t>
            </a:r>
            <a:br>
              <a:rPr lang="ru-RU" dirty="0" smtClean="0"/>
            </a:br>
            <a:r>
              <a:rPr lang="ru-RU" b="1" dirty="0" smtClean="0"/>
              <a:t>Воспитательные: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Воспитывать бережное отношение к природе через понимание взаимосвязи всего живого на земле.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Материалы и оборудование</a:t>
            </a:r>
          </a:p>
          <a:p>
            <a:r>
              <a:rPr lang="ru-RU" dirty="0" smtClean="0"/>
              <a:t>Ножницы;</a:t>
            </a:r>
          </a:p>
          <a:p>
            <a:r>
              <a:rPr lang="ru-RU" dirty="0" smtClean="0"/>
              <a:t>Простой карандаш</a:t>
            </a:r>
          </a:p>
          <a:p>
            <a:r>
              <a:rPr lang="ru-RU" dirty="0" smtClean="0"/>
              <a:t>Нитка с иголкой;</a:t>
            </a:r>
          </a:p>
          <a:p>
            <a:r>
              <a:rPr lang="ru-RU" dirty="0" smtClean="0"/>
              <a:t>Толстый фетр зеленого цвета;</a:t>
            </a:r>
          </a:p>
          <a:p>
            <a:r>
              <a:rPr lang="ru-RU" dirty="0" smtClean="0"/>
              <a:t>Тонкий фетр красного, белого и черного цвета;</a:t>
            </a:r>
          </a:p>
          <a:p>
            <a:r>
              <a:rPr lang="ru-RU" dirty="0" err="1" smtClean="0"/>
              <a:t>Синтепон</a:t>
            </a:r>
            <a:r>
              <a:rPr lang="ru-RU" dirty="0" smtClean="0"/>
              <a:t> или вата;</a:t>
            </a:r>
          </a:p>
          <a:p>
            <a:r>
              <a:rPr lang="ru-RU" dirty="0" smtClean="0"/>
              <a:t>Бисер черного цвета.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Техника безопасности при работе с инструментами и материалами</a:t>
            </a:r>
            <a:endParaRPr lang="ru-RU" sz="1200" dirty="0" smtClean="0">
              <a:solidFill>
                <a:srgbClr val="FF0000"/>
              </a:solidFill>
            </a:endParaRPr>
          </a:p>
          <a:p>
            <a:r>
              <a:rPr lang="ru-RU" sz="1200" b="1" dirty="0" smtClean="0">
                <a:solidFill>
                  <a:srgbClr val="FF0000"/>
                </a:solidFill>
              </a:rPr>
              <a:t>Правила работы с ножницами:</a:t>
            </a:r>
          </a:p>
          <a:p>
            <a:r>
              <a:rPr lang="ru-RU" sz="1200" dirty="0" smtClean="0"/>
              <a:t>Работай хорошо отрегулированными и заточенными ножницами.</a:t>
            </a:r>
            <a:br>
              <a:rPr lang="ru-RU" sz="1200" dirty="0" smtClean="0"/>
            </a:br>
            <a:r>
              <a:rPr lang="ru-RU" sz="1200" dirty="0" smtClean="0"/>
              <a:t>2. Ножницы должны иметь острые концы для подрезания нитей.</a:t>
            </a:r>
            <a:br>
              <a:rPr lang="ru-RU" sz="1200" dirty="0" smtClean="0"/>
            </a:br>
            <a:r>
              <a:rPr lang="ru-RU" sz="1200" dirty="0" smtClean="0"/>
              <a:t>3. Ножницы клади кольцами к себе.</a:t>
            </a:r>
            <a:br>
              <a:rPr lang="ru-RU" sz="1200" dirty="0" smtClean="0"/>
            </a:br>
            <a:r>
              <a:rPr lang="ru-RU" sz="1200" dirty="0" smtClean="0"/>
              <a:t>4. Следи за движением лезвия во время резки.</a:t>
            </a:r>
            <a:br>
              <a:rPr lang="ru-RU" sz="1200" dirty="0" smtClean="0"/>
            </a:br>
            <a:r>
              <a:rPr lang="ru-RU" sz="1200" dirty="0" smtClean="0"/>
              <a:t>5. Не оставляй ножницы раскрытыми.</a:t>
            </a:r>
            <a:br>
              <a:rPr lang="ru-RU" sz="1200" dirty="0" smtClean="0"/>
            </a:br>
            <a:r>
              <a:rPr lang="ru-RU" sz="1200" dirty="0" smtClean="0"/>
              <a:t>6. Не передавай ножницы раскрытыми.</a:t>
            </a:r>
            <a:br>
              <a:rPr lang="ru-RU" sz="1200" dirty="0" smtClean="0"/>
            </a:br>
            <a:r>
              <a:rPr lang="ru-RU" sz="1200" dirty="0" smtClean="0"/>
              <a:t>7. Не играй ножницами и не подноси к лицу.</a:t>
            </a:r>
            <a:br>
              <a:rPr lang="ru-RU" sz="1200" dirty="0" smtClean="0"/>
            </a:br>
            <a:r>
              <a:rPr lang="ru-RU" sz="1200" dirty="0" smtClean="0"/>
              <a:t>8. Используй ножницы по назначению.</a:t>
            </a:r>
          </a:p>
          <a:p>
            <a:endParaRPr lang="ru-RU" sz="1200" dirty="0" smtClean="0"/>
          </a:p>
          <a:p>
            <a:r>
              <a:rPr lang="ru-RU" sz="1200" dirty="0" smtClean="0">
                <a:solidFill>
                  <a:srgbClr val="FF0000"/>
                </a:solidFill>
              </a:rPr>
              <a:t>Иглы:</a:t>
            </a:r>
          </a:p>
          <a:p>
            <a:r>
              <a:rPr lang="ru-RU" sz="1200" dirty="0" smtClean="0"/>
              <a:t>   1. Иглы хранить в подушечке или игольнице, обвив их ниткой. Булавки хранить в коробке с плотно закрывающейся крышкой.</a:t>
            </a:r>
          </a:p>
          <a:p>
            <a:r>
              <a:rPr lang="ru-RU" sz="1200" dirty="0" smtClean="0"/>
              <a:t>2. Сломанную иглу не бросать, а класть в специально отведенную для этого коробку.</a:t>
            </a:r>
          </a:p>
          <a:p>
            <a:r>
              <a:rPr lang="ru-RU" sz="1200" dirty="0" smtClean="0"/>
              <a:t>3. Знать количество иголок, булавок, взятых для работы. В конце работы проверить их наличие.</a:t>
            </a:r>
          </a:p>
          <a:p>
            <a:r>
              <a:rPr lang="ru-RU" sz="1200" dirty="0" smtClean="0"/>
              <a:t>4. Во время работы иголки и булавки вкалывать в подушечку, нельзя брать в рот, не вкалывать в одежду, мягкие предметы, стены, занавески. не оставлять иголку в изделии.</a:t>
            </a:r>
          </a:p>
          <a:p>
            <a:r>
              <a:rPr lang="ru-RU" sz="1200" dirty="0" smtClean="0"/>
              <a:t>5. Не шить ржавой иглой. Она плохо проходит в ткань, оставляет пятна и может сломаться.</a:t>
            </a:r>
          </a:p>
          <a:p>
            <a:r>
              <a:rPr lang="ru-RU" sz="1200" dirty="0" smtClean="0"/>
              <a:t>6. Прикреплять выкройки к ткани острыми концами булавок в направлении от себя, чтобы при движении рук вперед или в стороны не наколоться.</a:t>
            </a:r>
          </a:p>
          <a:p>
            <a:r>
              <a:rPr lang="ru-RU" sz="1200" dirty="0" smtClean="0"/>
              <a:t>7. Перед примеркой проверить, не остались ли в изделии булавки или иголки. </a:t>
            </a:r>
          </a:p>
          <a:p>
            <a:endParaRPr lang="ru-RU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80020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У божьей коровки красивый наряд!</a:t>
            </a:r>
            <a:br>
              <a:rPr lang="ru-RU" sz="2000" dirty="0" smtClean="0"/>
            </a:br>
            <a:r>
              <a:rPr lang="ru-RU" sz="2000" dirty="0" smtClean="0"/>
              <a:t>И этому каждый из нас очень рад!</a:t>
            </a:r>
            <a:br>
              <a:rPr lang="ru-RU" sz="2000" dirty="0" smtClean="0"/>
            </a:br>
            <a:r>
              <a:rPr lang="ru-RU" sz="2000" dirty="0" smtClean="0"/>
              <a:t>Сошью – </a:t>
            </a:r>
            <a:r>
              <a:rPr lang="ru-RU" sz="2000" dirty="0" err="1" smtClean="0"/>
              <a:t>ка</a:t>
            </a:r>
            <a:r>
              <a:rPr lang="ru-RU" sz="2000" dirty="0" smtClean="0"/>
              <a:t> игольницу яркую я – </a:t>
            </a:r>
            <a:br>
              <a:rPr lang="ru-RU" sz="2000" dirty="0" smtClean="0"/>
            </a:br>
            <a:r>
              <a:rPr lang="ru-RU" sz="2000" dirty="0" smtClean="0"/>
              <a:t>всем будет заметна издалека!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Picture 2" descr="C:\Users\nshi\Desktop\с телефона\20200406_1510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068960"/>
            <a:ext cx="3984389" cy="29874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1916832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1. </a:t>
            </a:r>
            <a:r>
              <a:rPr lang="ru-RU" dirty="0" smtClean="0"/>
              <a:t>Обводите карандашом выкройки, вырежи из толстого фетра листик, а из цветного тонкого фетра – детали божьей коровки</a:t>
            </a:r>
            <a:endParaRPr lang="ru-RU" dirty="0"/>
          </a:p>
        </p:txBody>
      </p:sp>
      <p:pic>
        <p:nvPicPr>
          <p:cNvPr id="6" name="Рисунок 5" descr="C:\Users\nshi\AppData\Local\Microsoft\Windows\INetCache\Content.Word\20200427_14434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214089" y="3114503"/>
            <a:ext cx="2827390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2. </a:t>
            </a:r>
            <a:r>
              <a:rPr lang="ru-RU" sz="3200" dirty="0" smtClean="0">
                <a:solidFill>
                  <a:schemeClr val="tx1"/>
                </a:solidFill>
              </a:rPr>
              <a:t>Пришей к красному кругу чёрную полоску и чёрные кружки, как показано на фото. Пришей деталь головы.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nshi\Desktop\с телефона\20200406_1511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140968"/>
            <a:ext cx="4222435" cy="3166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484784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3. </a:t>
            </a:r>
            <a:r>
              <a:rPr lang="ru-RU" sz="3600" dirty="0" smtClean="0">
                <a:solidFill>
                  <a:schemeClr val="tx1"/>
                </a:solidFill>
              </a:rPr>
              <a:t>Пришей к голове глаза: приложи белый кружок из фетра, затем пришей поверх него чёрный бисер – глаз.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nshi\Desktop\с телефона\20200406_1511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068960"/>
            <a:ext cx="4078419" cy="30588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9675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4. </a:t>
            </a:r>
            <a:r>
              <a:rPr lang="ru-RU" sz="3600" dirty="0" smtClean="0">
                <a:solidFill>
                  <a:schemeClr val="tx1"/>
                </a:solidFill>
              </a:rPr>
              <a:t>Положи божью коровку в центр листика и сначала пришей к листику голову чёрной ниткой по краю.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nshi\Desktop\с телефона\20200406_1512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492896"/>
            <a:ext cx="4366451" cy="32748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556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5. </a:t>
            </a:r>
            <a:r>
              <a:rPr lang="ru-RU" sz="3600" dirty="0" smtClean="0">
                <a:solidFill>
                  <a:schemeClr val="tx1"/>
                </a:solidFill>
              </a:rPr>
              <a:t>Затем начни пришивать красной ниткой всю божью коровку. Оставив отверстие, выполни набивку, в том числе и головы. Зашей отверстие.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nshi\Desktop\с телефона\20200406_1513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780928"/>
            <a:ext cx="3574363" cy="26807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154</TotalTime>
  <Words>234</Words>
  <Application>Microsoft Office PowerPoint</Application>
  <PresentationFormat>Экран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Муниципальное казенное общеобразовательное учреждения Находкинская школа – интернат начального общего образования</vt:lpstr>
      <vt:lpstr>Слайд 2</vt:lpstr>
      <vt:lpstr>Слайд 3</vt:lpstr>
      <vt:lpstr>Слайд 4</vt:lpstr>
      <vt:lpstr>У божьей коровки красивый наряд! И этому каждый из нас очень рад! Сошью – ка игольницу яркую я –  всем будет заметна издалека!  </vt:lpstr>
      <vt:lpstr>2. Пришей к красному кругу чёрную полоску и чёрные кружки, как показано на фото. Пришей деталь головы.</vt:lpstr>
      <vt:lpstr>3. Пришей к голове глаза: приложи белый кружок из фетра, затем пришей поверх него чёрный бисер – глаз.</vt:lpstr>
      <vt:lpstr>4. Положи божью коровку в центр листика и сначала пришей к листику голову чёрной ниткой по краю.</vt:lpstr>
      <vt:lpstr>5. Затем начни пришивать красной ниткой всю божью коровку. Оставив отверстие, выполни набивку, в том числе и головы. Зашей отверстие.</vt:lpstr>
      <vt:lpstr>6. Сделай лапки, вышив их бисером – по 6 бисерин на каждую из 6 лапок. Так же вышей усики – по 4 бисерины на каждый усик.</vt:lpstr>
      <vt:lpstr>Почему их так называют? Название «божья» этот маленький красный жучок с чёрными крапинками получил скорее всего оттого, что он производит впечатление незлобного, трогательного создания. И «коровкой» его называют неспроста. При малейшей опасности на сгибах его ножек выступают капельки оранжевой жидкости – «молочка». Правда, это «молочко» неприятно на вкус, но ведь оно и предназначено не для того, чтобы его пить. На самом деле это жидкость для отпугивания разных врагов. 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общеобразовательное учреждения Находкинская школа – интернат начального общего образования</dc:title>
  <dc:creator>nshi</dc:creator>
  <cp:lastModifiedBy>nshi</cp:lastModifiedBy>
  <cp:revision>29</cp:revision>
  <dcterms:created xsi:type="dcterms:W3CDTF">2020-04-24T08:17:59Z</dcterms:created>
  <dcterms:modified xsi:type="dcterms:W3CDTF">2020-04-28T04:00:34Z</dcterms:modified>
</cp:coreProperties>
</file>