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8" r:id="rId3"/>
    <p:sldId id="257" r:id="rId4"/>
    <p:sldId id="272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54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87458-BD86-4F6D-90A2-CA2494A6FC0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EB03B-63D2-4FB2-894A-B4B51D690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03B-63D2-4FB2-894A-B4B51D690B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77768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казенное общеобразовательное учреждение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Находкинская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школа – интернат начального общего образования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628800"/>
            <a:ext cx="7704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«Береза»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0912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 дополнительного образования 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Н.А.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Аналогично плетем еще 4 листика. Располагаем их произвольно в любом порядке. Первая маленькая веточка готова ( фото 6 )  Делаем большое количество таких веточек 27 – 30 штук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4" name="Picture 2" descr="C:\Users\nshi\Desktop\презентация\20200409_18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3679571" cy="2759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      </a:t>
            </a:r>
            <a:r>
              <a:rPr lang="ru-RU" sz="2200" dirty="0" smtClean="0"/>
              <a:t>Сборка </a:t>
            </a:r>
            <a:br>
              <a:rPr lang="ru-RU" sz="2200" dirty="0" smtClean="0"/>
            </a:br>
            <a:r>
              <a:rPr lang="ru-RU" sz="2200" dirty="0" smtClean="0"/>
              <a:t>Соединяем маленькие веточки по 3 и скручиваем ( фото 7). Помним, что скрутку необходимо делать в одном направлении.  Получились ветки среднего размера – 10 штук. Соединяем их в 3 – 4 большие ветви (фото 8)</a:t>
            </a:r>
            <a:endParaRPr lang="ru-RU" sz="2200" dirty="0"/>
          </a:p>
        </p:txBody>
      </p:sp>
      <p:pic>
        <p:nvPicPr>
          <p:cNvPr id="4098" name="Picture 2" descr="C:\Users\nshi\Desktop\презентация\20200409_18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319530" cy="2489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nshi\Desktop\презентация\20200409_18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295527" cy="2471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15121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Берем кусочек толстой проволоки длинной 15 см ( фото 9). Можно использовать разогнутую шпильку для волос.</a:t>
            </a:r>
            <a:br>
              <a:rPr lang="ru-RU" sz="2000" dirty="0" smtClean="0"/>
            </a:br>
            <a:r>
              <a:rPr lang="ru-RU" sz="2000" dirty="0" smtClean="0"/>
              <a:t> Один конец проволоки изгибать ( фото 10) Это необходимо для прочной фиксации деревца.</a:t>
            </a:r>
            <a:endParaRPr lang="ru-RU" sz="2000" dirty="0"/>
          </a:p>
        </p:txBody>
      </p:sp>
      <p:pic>
        <p:nvPicPr>
          <p:cNvPr id="4" name="Picture 2" descr="C:\Users\nshi\Desktop\презентация\20200409_182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2911484" cy="2183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nshi\Desktop\презентация\20200409_182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103507" cy="2327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9328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Ствол обматываем ствол из проволоки лентой лейкопластыря. Он прочно зафиксирует ветви и создаст необходимый объем  (фото 11) . Тонким фломастером прорисовываем поперечные черточки. (фото 12)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2" descr="C:\Users\nshi\Desktop\презентация\20200409_185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1118860" y="3137724"/>
            <a:ext cx="3168338" cy="2454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nshi\Desktop\презентация\20200409_19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38582" y="3118402"/>
            <a:ext cx="3275856" cy="2456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727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Наше деревце готово, но самостоятельно форму не держит, для этого надо «посадить» его в горшочек. Теперь горшочек надо декорировать. Засыпаем поверхность зеленым или разноцветным бисером, имитируя траву.</a:t>
            </a:r>
            <a:br>
              <a:rPr lang="ru-RU" sz="2000" dirty="0" smtClean="0"/>
            </a:br>
            <a:r>
              <a:rPr lang="ru-RU" sz="2000" dirty="0" smtClean="0"/>
              <a:t>Расправляем веточки, листочки, придаем правильную форму.</a:t>
            </a:r>
            <a:br>
              <a:rPr lang="ru-RU" sz="2000" dirty="0" smtClean="0"/>
            </a:br>
            <a:r>
              <a:rPr lang="ru-RU" sz="2000" dirty="0" smtClean="0"/>
              <a:t>Березовое деревце будет радовать вас круглый год, шелестя листочками.</a:t>
            </a:r>
            <a:endParaRPr lang="ru-RU" sz="2000" dirty="0"/>
          </a:p>
        </p:txBody>
      </p:sp>
      <p:pic>
        <p:nvPicPr>
          <p:cNvPr id="4" name="Picture 5" descr="C:\Users\nshi\Desktop\презентация\20200412_175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33538" y="2579230"/>
            <a:ext cx="3773069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 Ознакомить детей с одной из техник плетения из бисера с применением проволоки. Изготовления объемного изделия «Березка»</a:t>
            </a:r>
          </a:p>
          <a:p>
            <a:r>
              <a:rPr lang="ru-RU" sz="2800" b="1" i="1" dirty="0" smtClean="0"/>
              <a:t>Задачи: </a:t>
            </a:r>
          </a:p>
          <a:p>
            <a:r>
              <a:rPr lang="ru-RU" sz="2800" b="1" i="1" dirty="0" smtClean="0"/>
              <a:t>- расширение творческого воображения, эстетического вкуса,</a:t>
            </a:r>
          </a:p>
          <a:p>
            <a:r>
              <a:rPr lang="ru-RU" sz="2800" b="1" i="1" dirty="0" smtClean="0"/>
              <a:t>- обогащение объема знаний в области </a:t>
            </a:r>
            <a:r>
              <a:rPr lang="ru-RU" sz="2800" b="1" i="1" dirty="0" err="1" smtClean="0"/>
              <a:t>бисероплетения</a:t>
            </a:r>
            <a:r>
              <a:rPr lang="ru-RU" sz="2800" b="1" i="1" dirty="0" smtClean="0"/>
              <a:t>,</a:t>
            </a:r>
          </a:p>
          <a:p>
            <a:r>
              <a:rPr lang="ru-RU" sz="2800" b="1" i="1" dirty="0" smtClean="0"/>
              <a:t>- внести вариации в моделирование изделий из бисера.</a:t>
            </a:r>
          </a:p>
          <a:p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Материалы и оборудование</a:t>
            </a:r>
          </a:p>
          <a:p>
            <a:r>
              <a:rPr lang="ru-RU" dirty="0" smtClean="0"/>
              <a:t>- бисер зеленого цвета:</a:t>
            </a:r>
            <a:br>
              <a:rPr lang="ru-RU" dirty="0" smtClean="0"/>
            </a:br>
            <a:r>
              <a:rPr lang="ru-RU" dirty="0" smtClean="0"/>
              <a:t>- проволока диаметром 0,3 мм;</a:t>
            </a:r>
            <a:br>
              <a:rPr lang="ru-RU" dirty="0" smtClean="0"/>
            </a:br>
            <a:r>
              <a:rPr lang="ru-RU" dirty="0" smtClean="0"/>
              <a:t>- лейкопластырь;</a:t>
            </a:r>
            <a:br>
              <a:rPr lang="ru-RU" dirty="0" smtClean="0"/>
            </a:br>
            <a:r>
              <a:rPr lang="ru-RU" dirty="0" smtClean="0"/>
              <a:t>- пластмассовый горшочек;</a:t>
            </a:r>
            <a:br>
              <a:rPr lang="ru-RU" dirty="0" smtClean="0"/>
            </a:br>
            <a:r>
              <a:rPr lang="ru-RU" dirty="0" smtClean="0"/>
              <a:t>- ножницы;</a:t>
            </a:r>
            <a:br>
              <a:rPr lang="ru-RU" dirty="0" smtClean="0"/>
            </a:br>
            <a:r>
              <a:rPr lang="ru-RU" dirty="0" smtClean="0"/>
              <a:t>- мох или камешки.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Техника безопасности при работе с инструментами и материалами</a:t>
            </a:r>
            <a:endParaRPr lang="ru-RU" dirty="0" smtClean="0"/>
          </a:p>
          <a:p>
            <a:r>
              <a:rPr lang="ru-RU" b="1" dirty="0" smtClean="0"/>
              <a:t>Правила работы с ножницами:</a:t>
            </a:r>
            <a:br>
              <a:rPr lang="ru-RU" b="1" dirty="0" smtClean="0"/>
            </a:br>
            <a:r>
              <a:rPr lang="ru-RU" dirty="0" smtClean="0"/>
              <a:t>1. Работай хорошо отрегулированными и заточенными ножницами.</a:t>
            </a:r>
            <a:br>
              <a:rPr lang="ru-RU" dirty="0" smtClean="0"/>
            </a:br>
            <a:r>
              <a:rPr lang="ru-RU" dirty="0" smtClean="0"/>
              <a:t>2. Ножницы должны иметь острые концы для подрезания нитей.</a:t>
            </a:r>
            <a:br>
              <a:rPr lang="ru-RU" dirty="0" smtClean="0"/>
            </a:br>
            <a:r>
              <a:rPr lang="ru-RU" dirty="0" smtClean="0"/>
              <a:t>3. Ножницы клади кольцами к себе.</a:t>
            </a:r>
            <a:br>
              <a:rPr lang="ru-RU" dirty="0" smtClean="0"/>
            </a:br>
            <a:r>
              <a:rPr lang="ru-RU" dirty="0" smtClean="0"/>
              <a:t>4. Следи за движением лезвия во время резки.</a:t>
            </a:r>
            <a:br>
              <a:rPr lang="ru-RU" dirty="0" smtClean="0"/>
            </a:br>
            <a:r>
              <a:rPr lang="ru-RU" dirty="0" smtClean="0"/>
              <a:t>5. Не оставляй ножницы раскрытыми.</a:t>
            </a:r>
            <a:br>
              <a:rPr lang="ru-RU" dirty="0" smtClean="0"/>
            </a:br>
            <a:r>
              <a:rPr lang="ru-RU" dirty="0" smtClean="0"/>
              <a:t>6. Не передавай ножницы раскрытыми.</a:t>
            </a:r>
            <a:br>
              <a:rPr lang="ru-RU" dirty="0" smtClean="0"/>
            </a:br>
            <a:r>
              <a:rPr lang="ru-RU" dirty="0" smtClean="0"/>
              <a:t>7. Не играй ножницами и не подноси к лицу.</a:t>
            </a:r>
            <a:br>
              <a:rPr lang="ru-RU" dirty="0" smtClean="0"/>
            </a:br>
            <a:r>
              <a:rPr lang="ru-RU" dirty="0" smtClean="0"/>
              <a:t>8. Используй ножницы по назначению.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3"/>
            <a:ext cx="8229600" cy="30243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Для изготовления одной ветки понадобится проволока длиной 50 см. Набираем 7 -14 зеленых бусинок, располагаем их посередине (фото 1).</a:t>
            </a:r>
          </a:p>
          <a:p>
            <a:endParaRPr lang="ru-RU" dirty="0"/>
          </a:p>
        </p:txBody>
      </p:sp>
      <p:pic>
        <p:nvPicPr>
          <p:cNvPr id="4" name="Picture 2" descr="C:\Users\nshi\Desktop\презентация\20200409_173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608512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Складываем концы вместе и скручиваем. Важно, чтобы витки выполнялись в одном направлении. Удобно делать скрутку следующим образом. Концы проволоки держим в правой руке, листочек – в левой. Левой рукой делаем вращательные движения по направлению к себе. Если выполняем вращательные движения правой рукой, делаем их в образом выполняем 7 витков (фото 2). Получился первый листок. </a:t>
            </a:r>
            <a:endParaRPr lang="ru-RU" sz="2400" dirty="0"/>
          </a:p>
        </p:txBody>
      </p:sp>
      <p:pic>
        <p:nvPicPr>
          <p:cNvPr id="4" name="Рисунок 3" descr="C:\Users\nshi\Desktop\презентация\20200409_173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960440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Теперь оба конца проволоки – рабочие. На один конец нанизываем 7-14 зеленых бусинок, располагаем их не вплотную к первому листочку, а на расстоянии 6 мм. (фото 3). </a:t>
            </a:r>
            <a:endParaRPr lang="ru-RU" sz="2800" dirty="0"/>
          </a:p>
        </p:txBody>
      </p:sp>
      <p:pic>
        <p:nvPicPr>
          <p:cNvPr id="4" name="Рисунок 3" descr="C:\Users\nshi\Desktop\презентация\20200409_1737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896544" cy="3460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shi\Desktop\презентация\20200409_174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628183" cy="3471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548681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Делаем скрутку из 7 витков. Получился второй листок (фото 4).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shi\Desktop\презентация\20200409_174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159624" cy="3119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47667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Аналогично выполняем третий лист, но уже на другом конце проволоки, делая под ним новую скрутку из 7 витков.</a:t>
            </a:r>
          </a:p>
          <a:p>
            <a:r>
              <a:rPr lang="ru-RU" sz="2400" dirty="0" smtClean="0"/>
              <a:t>Соединяем вместе оба конца проволоки и скручиваем между собой (фото 5)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382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Теперь оба конца проволоки – рабочие. На один конец нанизываем 7-14 зеленых бусинок, располагаем их не вплотную к первому листочку, а на расстоянии 6 мм. (фото 3). </vt:lpstr>
      <vt:lpstr>Слайд 8</vt:lpstr>
      <vt:lpstr>Слайд 9</vt:lpstr>
      <vt:lpstr>Аналогично плетем еще 4 листика. Располагаем их произвольно в любом порядке. Первая маленькая веточка готова ( фото 6 )  Делаем большое количество таких веточек 27 – 30 штук  </vt:lpstr>
      <vt:lpstr>                               Сборка  Соединяем маленькие веточки по 3 и скручиваем ( фото 7). Помним, что скрутку необходимо делать в одном направлении.  Получились ветки среднего размера – 10 штук. Соединяем их в 3 – 4 большие ветви (фото 8)</vt:lpstr>
      <vt:lpstr>Берем кусочек толстой проволоки длинной 15 см ( фото 9). Можно использовать разогнутую шпильку для волос.  Один конец проволоки изгибать ( фото 10) Это необходимо для прочной фиксации деревца.</vt:lpstr>
      <vt:lpstr>Ствол обматываем ствол из проволоки лентой лейкопластыря. Он прочно зафиксирует ветви и создаст необходимый объем  (фото 11) . Тонким фломастером прорисовываем поперечные черточки. (фото 12) </vt:lpstr>
      <vt:lpstr>Наше деревце готово, но самостоятельно форму не держит, для этого надо «посадить» его в горшочек. Теперь горшочек надо декорировать. Засыпаем поверхность зеленым или разноцветным бисером, имитируя траву. Расправляем веточки, листочки, придаем правильную форму. Березовое деревце будет радовать вас круглый год, шелестя листочками.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Березка</dc:title>
  <dc:creator>nshi</dc:creator>
  <cp:lastModifiedBy>nshi</cp:lastModifiedBy>
  <cp:revision>38</cp:revision>
  <dcterms:created xsi:type="dcterms:W3CDTF">2020-04-22T10:12:44Z</dcterms:created>
  <dcterms:modified xsi:type="dcterms:W3CDTF">2020-04-27T09:15:56Z</dcterms:modified>
</cp:coreProperties>
</file>