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031-4879-42C7-9F90-8271188F793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9010-F0EF-46C7-8980-83E7E570D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42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031-4879-42C7-9F90-8271188F793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9010-F0EF-46C7-8980-83E7E570D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7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031-4879-42C7-9F90-8271188F793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9010-F0EF-46C7-8980-83E7E570D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2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031-4879-42C7-9F90-8271188F793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9010-F0EF-46C7-8980-83E7E570D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7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031-4879-42C7-9F90-8271188F793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9010-F0EF-46C7-8980-83E7E570D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1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031-4879-42C7-9F90-8271188F793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9010-F0EF-46C7-8980-83E7E570D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14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031-4879-42C7-9F90-8271188F793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9010-F0EF-46C7-8980-83E7E570D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70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031-4879-42C7-9F90-8271188F793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9010-F0EF-46C7-8980-83E7E570D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8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031-4879-42C7-9F90-8271188F793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9010-F0EF-46C7-8980-83E7E570D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7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031-4879-42C7-9F90-8271188F793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9010-F0EF-46C7-8980-83E7E570D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3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031-4879-42C7-9F90-8271188F793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9010-F0EF-46C7-8980-83E7E570D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2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B031-4879-42C7-9F90-8271188F793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49010-F0EF-46C7-8980-83E7E570D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3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8891" y="1851262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34952" y="1835415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0253" y="1835415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779" y="1835415"/>
            <a:ext cx="6415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25871" y="1835415"/>
            <a:ext cx="671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2571" y="1835415"/>
            <a:ext cx="6591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43746" y="1835415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7618" y="3203964"/>
            <a:ext cx="9781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1378" y="3203964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2566" y="3203964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00794" y="3203964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3926" y="3234062"/>
            <a:ext cx="7986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89894" y="3234062"/>
            <a:ext cx="671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9008" y="3203964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3746" y="3203964"/>
            <a:ext cx="5693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77360" y="3203964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2763" y="263604"/>
            <a:ext cx="7665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87307" y="320144"/>
            <a:ext cx="6415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45630" y="304896"/>
            <a:ext cx="671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43486" y="320144"/>
            <a:ext cx="7986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3999" y="297857"/>
            <a:ext cx="559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10158" y="320144"/>
            <a:ext cx="671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51407" y="297857"/>
            <a:ext cx="671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74033" y="304896"/>
            <a:ext cx="643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9935" y="572960"/>
            <a:ext cx="11054744" cy="563865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65121" y="572960"/>
            <a:ext cx="7853688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sz="1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</a:t>
            </a:r>
            <a:r>
              <a:rPr lang="ru-RU" sz="1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40206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750051" y="141888"/>
            <a:ext cx="6765327" cy="6716112"/>
            <a:chOff x="2750051" y="141888"/>
            <a:chExt cx="6765327" cy="6716112"/>
          </a:xfrm>
        </p:grpSpPr>
        <p:pic>
          <p:nvPicPr>
            <p:cNvPr id="8194" name="Picture 2" descr="Файл:3.10 Russian road sign.svg — Википеди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639" y="141888"/>
              <a:ext cx="5234153" cy="5234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750051" y="5103674"/>
              <a:ext cx="676532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Движение пешеходов запрещено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34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78058" y="0"/>
            <a:ext cx="6639640" cy="6522464"/>
            <a:chOff x="2678058" y="0"/>
            <a:chExt cx="6639640" cy="6522464"/>
          </a:xfrm>
        </p:grpSpPr>
        <p:pic>
          <p:nvPicPr>
            <p:cNvPr id="9218" name="Picture 2" descr="Знак 6.4 Место стоянки / Дорожные знаки в широком ассортименте /  Информационные знаки / Продукци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058" y="0"/>
              <a:ext cx="6639640" cy="592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573977" y="5599134"/>
              <a:ext cx="48478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Место стоянки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01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989345" y="157655"/>
            <a:ext cx="6361550" cy="6488558"/>
            <a:chOff x="2989345" y="157655"/>
            <a:chExt cx="6361550" cy="6488558"/>
          </a:xfrm>
        </p:grpSpPr>
        <p:pic>
          <p:nvPicPr>
            <p:cNvPr id="10242" name="Picture 2" descr="Дорожный знак 6.6 - Подземный пешеходный переход - купить по оптовой цене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506" y="157655"/>
              <a:ext cx="5565228" cy="5565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989345" y="5722883"/>
              <a:ext cx="63615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Подземный переход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143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881777" y="236482"/>
            <a:ext cx="5725350" cy="6621518"/>
            <a:chOff x="2881777" y="236482"/>
            <a:chExt cx="5725350" cy="6621518"/>
          </a:xfrm>
        </p:grpSpPr>
        <p:pic>
          <p:nvPicPr>
            <p:cNvPr id="11266" name="Picture 2" descr="Дорожный знак 5.16 - Место остановки автобуса и троллейбуса - купить по  оптовой цене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555" y="236482"/>
              <a:ext cx="5123794" cy="5123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881777" y="5103674"/>
              <a:ext cx="5725350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Место остановки </a:t>
              </a:r>
            </a:p>
            <a:p>
              <a:pPr algn="ctr"/>
              <a:r>
                <a:rPr lang="ru-RU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автобуса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8373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14995" y="445429"/>
            <a:ext cx="6592066" cy="5849589"/>
            <a:chOff x="2614995" y="445429"/>
            <a:chExt cx="6592066" cy="5849589"/>
          </a:xfrm>
        </p:grpSpPr>
        <p:pic>
          <p:nvPicPr>
            <p:cNvPr id="12290" name="Picture 2" descr="Дорожный знак &quot;Осторожно дети&quot; 1.23 по ПДД: картинка, правила установк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995" y="445429"/>
              <a:ext cx="6592066" cy="5085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085273" y="5371688"/>
              <a:ext cx="541295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Осторожно, дети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8871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285613" y="0"/>
            <a:ext cx="7385420" cy="6295018"/>
            <a:chOff x="2285613" y="0"/>
            <a:chExt cx="7385420" cy="6295018"/>
          </a:xfrm>
        </p:grpSpPr>
        <p:pic>
          <p:nvPicPr>
            <p:cNvPr id="13314" name="Picture 2" descr="Знак 4.4.1 Велосипедная дорожка или полоса - Магистраль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182" y="0"/>
              <a:ext cx="6348283" cy="5669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285613" y="5371688"/>
              <a:ext cx="73854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Велосипедная дорожка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421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4440"/>
            <a:ext cx="12192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94642" y="2642101"/>
            <a:ext cx="1270716" cy="1390918"/>
          </a:xfrm>
          <a:prstGeom prst="rect">
            <a:avLst/>
          </a:prstGeom>
          <a:solidFill>
            <a:srgbClr val="38A5DE"/>
          </a:solidFill>
          <a:ln>
            <a:solidFill>
              <a:srgbClr val="38A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30264" y="414477"/>
            <a:ext cx="7835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станция «Дорожные ситуации»</a:t>
            </a:r>
          </a:p>
        </p:txBody>
      </p:sp>
    </p:spTree>
    <p:extLst>
      <p:ext uri="{BB962C8B-B14F-4D97-AF65-F5344CB8AC3E}">
        <p14:creationId xmlns:p14="http://schemas.microsoft.com/office/powerpoint/2010/main" val="2415150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4440"/>
            <a:ext cx="12192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94642" y="2642101"/>
            <a:ext cx="1270716" cy="1390918"/>
          </a:xfrm>
          <a:prstGeom prst="rect">
            <a:avLst/>
          </a:prstGeom>
          <a:solidFill>
            <a:srgbClr val="38A5DE"/>
          </a:solidFill>
          <a:ln>
            <a:solidFill>
              <a:srgbClr val="38A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30264" y="414477"/>
            <a:ext cx="7478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станция «Дорожные загадки»</a:t>
            </a:r>
          </a:p>
        </p:txBody>
      </p:sp>
    </p:spTree>
    <p:extLst>
      <p:ext uri="{BB962C8B-B14F-4D97-AF65-F5344CB8AC3E}">
        <p14:creationId xmlns:p14="http://schemas.microsoft.com/office/powerpoint/2010/main" val="343754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4440"/>
            <a:ext cx="12192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94642" y="2642101"/>
            <a:ext cx="1270716" cy="1390918"/>
          </a:xfrm>
          <a:prstGeom prst="rect">
            <a:avLst/>
          </a:prstGeom>
          <a:solidFill>
            <a:srgbClr val="38A5DE"/>
          </a:solidFill>
          <a:ln>
            <a:solidFill>
              <a:srgbClr val="38A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18084" y="414477"/>
            <a:ext cx="4760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станция «Школа»</a:t>
            </a:r>
          </a:p>
        </p:txBody>
      </p:sp>
    </p:spTree>
    <p:extLst>
      <p:ext uri="{BB962C8B-B14F-4D97-AF65-F5344CB8AC3E}">
        <p14:creationId xmlns:p14="http://schemas.microsoft.com/office/powerpoint/2010/main" val="3969436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9779" y="971894"/>
            <a:ext cx="72679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повторил…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Было интересно…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Было трудно…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понял, что…</a:t>
            </a:r>
          </a:p>
          <a:p>
            <a:pPr algn="ctr"/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Меня удивило…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5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669" y="65897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дорожного движения»</a:t>
            </a:r>
          </a:p>
          <a:p>
            <a:pPr marL="0" indent="0">
              <a:buNone/>
            </a:pP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навыков безопасности поведения на дороге.</a:t>
            </a:r>
          </a:p>
        </p:txBody>
      </p:sp>
    </p:spTree>
    <p:extLst>
      <p:ext uri="{BB962C8B-B14F-4D97-AF65-F5344CB8AC3E}">
        <p14:creationId xmlns:p14="http://schemas.microsoft.com/office/powerpoint/2010/main" val="302967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4440"/>
            <a:ext cx="12192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94642" y="2642101"/>
            <a:ext cx="1270716" cy="1390918"/>
          </a:xfrm>
          <a:prstGeom prst="rect">
            <a:avLst/>
          </a:prstGeom>
          <a:solidFill>
            <a:srgbClr val="38A5DE"/>
          </a:solidFill>
          <a:ln>
            <a:solidFill>
              <a:srgbClr val="38A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45573" y="414477"/>
            <a:ext cx="633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станция «История ПДД»</a:t>
            </a:r>
          </a:p>
        </p:txBody>
      </p:sp>
    </p:spTree>
    <p:extLst>
      <p:ext uri="{BB962C8B-B14F-4D97-AF65-F5344CB8AC3E}">
        <p14:creationId xmlns:p14="http://schemas.microsoft.com/office/powerpoint/2010/main" val="114692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Тема 6.2. Сигналы регулировщика. — Автошколадома | Автошкола онлайн | Курсы  и Учебник ПД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27906"/>
            <a:ext cx="9614339" cy="384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3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4440"/>
            <a:ext cx="12192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94642" y="2642101"/>
            <a:ext cx="1270716" cy="1390918"/>
          </a:xfrm>
          <a:prstGeom prst="rect">
            <a:avLst/>
          </a:prstGeom>
          <a:solidFill>
            <a:srgbClr val="38A5DE"/>
          </a:solidFill>
          <a:ln>
            <a:solidFill>
              <a:srgbClr val="38A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16698" y="414477"/>
            <a:ext cx="7748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станция «Интересный вопрос»</a:t>
            </a:r>
          </a:p>
        </p:txBody>
      </p:sp>
    </p:spTree>
    <p:extLst>
      <p:ext uri="{BB962C8B-B14F-4D97-AF65-F5344CB8AC3E}">
        <p14:creationId xmlns:p14="http://schemas.microsoft.com/office/powerpoint/2010/main" val="171995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96359" y="882869"/>
            <a:ext cx="372204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Зебра</a:t>
            </a:r>
          </a:p>
          <a:p>
            <a:pPr marL="342900" indent="-342900"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Регулировщик</a:t>
            </a:r>
          </a:p>
          <a:p>
            <a:pPr marL="342900" indent="-342900"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Жезл</a:t>
            </a:r>
          </a:p>
          <a:p>
            <a:pPr marL="342900" indent="-342900"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</a:p>
          <a:p>
            <a:pPr marL="342900" indent="-342900"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Перекрёсток</a:t>
            </a:r>
          </a:p>
          <a:p>
            <a:pPr marL="342900" indent="-342900"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1063" y="882869"/>
            <a:ext cx="3123099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</a:p>
          <a:p>
            <a:pPr marL="342900" indent="-342900">
              <a:buAutoNum type="arabicPeriod" startAt="7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8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4440"/>
            <a:ext cx="12192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94642" y="2642101"/>
            <a:ext cx="1270716" cy="1390918"/>
          </a:xfrm>
          <a:prstGeom prst="rect">
            <a:avLst/>
          </a:prstGeom>
          <a:solidFill>
            <a:srgbClr val="38A5DE"/>
          </a:solidFill>
          <a:ln>
            <a:solidFill>
              <a:srgbClr val="38A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05385" y="417524"/>
            <a:ext cx="7024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станция «Дорожные знаки»</a:t>
            </a:r>
          </a:p>
        </p:txBody>
      </p:sp>
    </p:spTree>
    <p:extLst>
      <p:ext uri="{BB962C8B-B14F-4D97-AF65-F5344CB8AC3E}">
        <p14:creationId xmlns:p14="http://schemas.microsoft.com/office/powerpoint/2010/main" val="338622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389586" y="372622"/>
            <a:ext cx="5572016" cy="6290395"/>
            <a:chOff x="3389586" y="372622"/>
            <a:chExt cx="5572016" cy="6290395"/>
          </a:xfrm>
        </p:grpSpPr>
        <p:pic>
          <p:nvPicPr>
            <p:cNvPr id="4098" name="Picture 2" descr="Купите дорожный знак 3.1. «Въезд запрещен» с доставко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86" y="372622"/>
              <a:ext cx="5572016" cy="5572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601395" y="5739687"/>
              <a:ext cx="51483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Въезд запрещён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05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75667" y="0"/>
            <a:ext cx="6801798" cy="6412105"/>
            <a:chOff x="2675667" y="0"/>
            <a:chExt cx="6801798" cy="6412105"/>
          </a:xfrm>
        </p:grpSpPr>
        <p:pic>
          <p:nvPicPr>
            <p:cNvPr id="7172" name="Picture 4" descr="Знак 5.19.1 Пешеходный переход - Магистраль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119" y="0"/>
              <a:ext cx="6670895" cy="5950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675667" y="5488775"/>
              <a:ext cx="68017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Пешеходный переход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0221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128</Words>
  <Application>Microsoft Office PowerPoint</Application>
  <PresentationFormat>Широкоэкранный</PresentationFormat>
  <Paragraphs>62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Галина Окотето</cp:lastModifiedBy>
  <cp:revision>16</cp:revision>
  <dcterms:created xsi:type="dcterms:W3CDTF">2020-12-08T13:51:10Z</dcterms:created>
  <dcterms:modified xsi:type="dcterms:W3CDTF">2022-01-27T05:58:41Z</dcterms:modified>
</cp:coreProperties>
</file>