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9" r:id="rId4"/>
    <p:sldId id="270" r:id="rId5"/>
    <p:sldId id="272" r:id="rId6"/>
    <p:sldId id="274" r:id="rId7"/>
    <p:sldId id="258" r:id="rId8"/>
    <p:sldId id="262" r:id="rId9"/>
    <p:sldId id="264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79" autoAdjust="0"/>
    <p:restoredTop sz="94660"/>
  </p:normalViewPr>
  <p:slideViewPr>
    <p:cSldViewPr>
      <p:cViewPr varScale="1">
        <p:scale>
          <a:sx n="65" d="100"/>
          <a:sy n="65" d="100"/>
        </p:scale>
        <p:origin x="-142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7A9DA0-A35D-4CD4-A306-B6AABA482EF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0893C-4F53-49A1-B5A6-04AAC50127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Работу выполнила:</a:t>
            </a:r>
          </a:p>
          <a:p>
            <a:r>
              <a:rPr lang="ru-RU" dirty="0" smtClean="0"/>
              <a:t>Коннова Т.Ю., учитель</a:t>
            </a:r>
            <a:r>
              <a:rPr lang="ru-RU" baseline="0" dirty="0" smtClean="0"/>
              <a:t> начальных классов МБОУ СОШ №3 г.Бавлы РТ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0893C-4F53-49A1-B5A6-04AAC501275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0893C-4F53-49A1-B5A6-04AAC501275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4AEE-AAFD-4054-931D-AF482BDA5127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9E964-FAED-4B6F-AE1E-3C85E689C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4AEE-AAFD-4054-931D-AF482BDA5127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9E964-FAED-4B6F-AE1E-3C85E689C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4AEE-AAFD-4054-931D-AF482BDA5127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9E964-FAED-4B6F-AE1E-3C85E689C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4AEE-AAFD-4054-931D-AF482BDA5127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9E964-FAED-4B6F-AE1E-3C85E689C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4AEE-AAFD-4054-931D-AF482BDA5127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9E964-FAED-4B6F-AE1E-3C85E689C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4AEE-AAFD-4054-931D-AF482BDA5127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9E964-FAED-4B6F-AE1E-3C85E689C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4AEE-AAFD-4054-931D-AF482BDA5127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9E964-FAED-4B6F-AE1E-3C85E689C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4AEE-AAFD-4054-931D-AF482BDA5127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9E964-FAED-4B6F-AE1E-3C85E689C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4AEE-AAFD-4054-931D-AF482BDA5127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9E964-FAED-4B6F-AE1E-3C85E689C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4AEE-AAFD-4054-931D-AF482BDA5127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9E964-FAED-4B6F-AE1E-3C85E689C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4AEE-AAFD-4054-931D-AF482BDA5127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9E964-FAED-4B6F-AE1E-3C85E689C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D4AEE-AAFD-4054-931D-AF482BDA5127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9E964-FAED-4B6F-AE1E-3C85E689C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ГБУ «Научный центр безопасности жизнедеятельности детей» </a:t>
            </a:r>
            <a:br>
              <a:rPr lang="ru-RU" sz="1800" dirty="0" smtClean="0"/>
            </a:br>
            <a:r>
              <a:rPr lang="ru-RU" sz="1800" dirty="0" smtClean="0"/>
              <a:t>Курсы повышения квалификации педагогических работников</a:t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400800" cy="240067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Организация работы  по обучению младших школьников безопасному поведению на </a:t>
            </a:r>
            <a:r>
              <a:rPr lang="ru-RU" sz="2400" dirty="0" smtClean="0">
                <a:solidFill>
                  <a:srgbClr val="FF0000"/>
                </a:solidFill>
              </a:rPr>
              <a:t>дороге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Занятие по теме: «Элементы дороги»</a:t>
            </a:r>
            <a:endParaRPr lang="ru-RU" sz="2400" dirty="0" smtClean="0">
              <a:solidFill>
                <a:srgbClr val="FF0000"/>
              </a:solidFill>
            </a:endParaRPr>
          </a:p>
          <a:p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2286000" y="4086798"/>
            <a:ext cx="60304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 smtClean="0"/>
              <a:t>Работу </a:t>
            </a:r>
            <a:r>
              <a:rPr lang="ru-RU" sz="1600" dirty="0" smtClean="0"/>
              <a:t>выполнила:</a:t>
            </a:r>
          </a:p>
          <a:p>
            <a:pPr algn="r"/>
            <a:r>
              <a:rPr lang="ru-RU" sz="1600" dirty="0" smtClean="0"/>
              <a:t>Коннова Т.Ю</a:t>
            </a:r>
            <a:r>
              <a:rPr lang="ru-RU" sz="1600" dirty="0" smtClean="0"/>
              <a:t>.,</a:t>
            </a:r>
          </a:p>
          <a:p>
            <a:pPr algn="r"/>
            <a:r>
              <a:rPr lang="ru-RU" sz="1600" dirty="0" smtClean="0"/>
              <a:t> </a:t>
            </a:r>
            <a:r>
              <a:rPr lang="ru-RU" sz="1600" dirty="0" smtClean="0"/>
              <a:t>учитель начальных </a:t>
            </a:r>
            <a:r>
              <a:rPr lang="ru-RU" sz="1600" dirty="0" smtClean="0"/>
              <a:t>классов</a:t>
            </a:r>
          </a:p>
          <a:p>
            <a:pPr algn="r"/>
            <a:r>
              <a:rPr lang="ru-RU" sz="1600" dirty="0" smtClean="0"/>
              <a:t> </a:t>
            </a:r>
            <a:r>
              <a:rPr lang="ru-RU" sz="1600" dirty="0" smtClean="0"/>
              <a:t>МБОУ СОШ №3 г.Бавлы </a:t>
            </a:r>
            <a:r>
              <a:rPr lang="ru-RU" sz="1600" dirty="0" smtClean="0"/>
              <a:t>РТ</a:t>
            </a:r>
          </a:p>
          <a:p>
            <a:pPr algn="r"/>
            <a:r>
              <a:rPr lang="ru-RU" sz="1600" dirty="0" smtClean="0"/>
              <a:t>Научный руководитель:</a:t>
            </a:r>
          </a:p>
          <a:p>
            <a:pPr algn="r"/>
            <a:r>
              <a:rPr lang="ru-RU" sz="1600" dirty="0" err="1" smtClean="0"/>
              <a:t>Закирова</a:t>
            </a:r>
            <a:r>
              <a:rPr lang="ru-RU" sz="1600" dirty="0" smtClean="0"/>
              <a:t> В.Г.,</a:t>
            </a:r>
          </a:p>
          <a:p>
            <a:pPr algn="r"/>
            <a:r>
              <a:rPr lang="ru-RU" sz="1600" dirty="0" smtClean="0"/>
              <a:t>д</a:t>
            </a:r>
            <a:r>
              <a:rPr lang="ru-RU" sz="1600" dirty="0" smtClean="0"/>
              <a:t>.п.н., профессор</a:t>
            </a:r>
          </a:p>
          <a:p>
            <a:pPr algn="r"/>
            <a:r>
              <a:rPr lang="ru-RU" sz="1600" dirty="0" smtClean="0"/>
              <a:t>Института педагогики</a:t>
            </a:r>
          </a:p>
          <a:p>
            <a:pPr algn="r"/>
            <a:r>
              <a:rPr lang="ru-RU" sz="1600" dirty="0" smtClean="0"/>
              <a:t> и психологии КФУ</a:t>
            </a:r>
          </a:p>
          <a:p>
            <a:pPr algn="r"/>
            <a:endParaRPr lang="ru-RU" dirty="0" smtClean="0"/>
          </a:p>
          <a:p>
            <a:pPr algn="r"/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dd_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260648"/>
            <a:ext cx="4129323" cy="5865515"/>
          </a:xfr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064896" cy="108012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Цель: формирование </a:t>
            </a:r>
            <a:r>
              <a:rPr lang="ru-RU" sz="2700" dirty="0" smtClean="0"/>
              <a:t>у школьников устойчивых навыков безопасного поведения на дороге.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З</a:t>
            </a:r>
            <a:r>
              <a:rPr lang="ru-RU" dirty="0" smtClean="0"/>
              <a:t>адачи:</a:t>
            </a:r>
          </a:p>
          <a:p>
            <a:pPr lvl="0"/>
            <a:r>
              <a:rPr lang="ru-RU" dirty="0" smtClean="0"/>
              <a:t>познакомить  </a:t>
            </a:r>
            <a:r>
              <a:rPr lang="ru-RU" dirty="0" smtClean="0"/>
              <a:t>детей  с элементами дороги;</a:t>
            </a:r>
          </a:p>
          <a:p>
            <a:pPr lvl="0"/>
            <a:r>
              <a:rPr lang="ru-RU" dirty="0" smtClean="0"/>
              <a:t>формировать культуру поведения на дороге;</a:t>
            </a:r>
          </a:p>
          <a:p>
            <a:pPr lvl="0"/>
            <a:r>
              <a:rPr lang="ru-RU" dirty="0" smtClean="0"/>
              <a:t>развивать память, мышление, воображение.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Picture 2" descr="C:\Users\Админ\Desktop\iCA3QU9NX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279365" cy="729218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1275083085_pict1-540745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73238"/>
            <a:ext cx="5435600" cy="439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Дорога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5616575" y="1916113"/>
            <a:ext cx="3527425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А ─ дорога;</a:t>
            </a:r>
          </a:p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Б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─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 проезжая часть;</a:t>
            </a:r>
          </a:p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─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 полоса</a:t>
            </a:r>
          </a:p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      движения;</a:t>
            </a:r>
          </a:p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Г ─ трамвайные пути;</a:t>
            </a:r>
          </a:p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Д ─ разделительная</a:t>
            </a:r>
          </a:p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       полоса;</a:t>
            </a:r>
          </a:p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Е ─ тротуар.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Дорога</a:t>
            </a:r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>
            <a:normAutofit lnSpcReduction="10000"/>
          </a:bodyPr>
          <a:lstStyle/>
          <a:p>
            <a:pPr eaLnBrk="1" fontAlgn="auto" hangingPunct="1">
              <a:lnSpc>
                <a:spcPct val="70000"/>
              </a:lnSpc>
              <a:spcAft>
                <a:spcPts val="0"/>
              </a:spcAft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Она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давно уж служит людям,</a:t>
            </a:r>
          </a:p>
          <a:p>
            <a:pPr marL="0" indent="352425" eaLnBrk="1" fontAlgn="auto" hangingPunct="1">
              <a:lnSpc>
                <a:spcPct val="7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Жить невозможно без неё.</a:t>
            </a: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Там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транспорт движется и пешеходы,</a:t>
            </a: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а место каждому определено.</a:t>
            </a: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Она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одна, но многолика, из элементов состоит:</a:t>
            </a: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­ разделительная полоса делит её на                 проезжие части;</a:t>
            </a:r>
          </a:p>
          <a:p>
            <a:pPr marL="536575" indent="-536575" eaLnBrk="1" fontAlgn="auto" hangingPunct="1">
              <a:lnSpc>
                <a:spcPct val="7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- тротуар или обочина примыкают с боков;</a:t>
            </a: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­  осталось добавить трамвайные пути, чтоб эту картину назвать вы смогли</a:t>
            </a:r>
          </a:p>
          <a:p>
            <a:pPr eaLnBrk="1" fontAlgn="auto" hangingPunct="1">
              <a:lnSpc>
                <a:spcPct val="50000"/>
              </a:lnSpc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</p:txBody>
      </p:sp>
      <p:sp>
        <p:nvSpPr>
          <p:cNvPr id="23556" name="Прямоугольник 3"/>
          <p:cNvSpPr>
            <a:spLocks noChangeArrowheads="1"/>
          </p:cNvSpPr>
          <p:nvPr/>
        </p:nvSpPr>
        <p:spPr bwMode="auto">
          <a:xfrm>
            <a:off x="4376738" y="3244850"/>
            <a:ext cx="390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</a:t>
            </a:r>
            <a:r>
              <a:rPr lang="ru-RU">
                <a:cs typeface="Vrinda" pitchFamily="34" charset="0"/>
              </a:rPr>
              <a:t>­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ДОРОГА С ДВУМЯ ПРОЕЗЖИМИ ЧАСТЯМИ</a:t>
            </a:r>
          </a:p>
        </p:txBody>
      </p:sp>
      <p:pic>
        <p:nvPicPr>
          <p:cNvPr id="25603" name="Picture 2" descr="C:\Users\Валерий\Pictures\highway.2.sxchu_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1125538"/>
            <a:ext cx="7993063" cy="5029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6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260648"/>
            <a:ext cx="7056784" cy="6192688"/>
          </a:xfrm>
        </p:spPr>
      </p:pic>
      <p:sp>
        <p:nvSpPr>
          <p:cNvPr id="3" name="TextBox 2"/>
          <p:cNvSpPr txBox="1"/>
          <p:nvPr/>
        </p:nvSpPr>
        <p:spPr>
          <a:xfrm>
            <a:off x="1187624" y="6165304"/>
            <a:ext cx="6624736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ru-RU" dirty="0">
              <a:ln w="19050"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ocuments and Settings\Администратор\Рабочий стол\1275706946_1269005779_prav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04664"/>
            <a:ext cx="7056784" cy="597666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ocuments and Settings\Администратор\Рабочий стол\pdd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65318"/>
            <a:ext cx="6624736" cy="61600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203</Words>
  <Application>Microsoft Office PowerPoint</Application>
  <PresentationFormat>Экран (4:3)</PresentationFormat>
  <Paragraphs>41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ГБУ «Научный центр безопасности жизнедеятельности детей»  Курсы повышения квалификации педагогических работников </vt:lpstr>
      <vt:lpstr> Цель: формирование у школьников устойчивых навыков безопасного поведения на дороге. </vt:lpstr>
      <vt:lpstr>Слайд 3</vt:lpstr>
      <vt:lpstr>Дорога </vt:lpstr>
      <vt:lpstr>Дорога</vt:lpstr>
      <vt:lpstr>ДОРОГА С ДВУМЯ ПРОЕЗЖИМИ ЧАСТЯМИ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Внеклассное мероприятие в 3 классе</dc:title>
  <dc:creator>User</dc:creator>
  <cp:lastModifiedBy>Админ</cp:lastModifiedBy>
  <cp:revision>20</cp:revision>
  <dcterms:created xsi:type="dcterms:W3CDTF">2013-01-08T16:33:31Z</dcterms:created>
  <dcterms:modified xsi:type="dcterms:W3CDTF">2013-09-26T18:57:30Z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402569</vt:lpwstr>
  </property>
  <property fmtid="{D5CDD505-2E9C-101B-9397-08002B2CF9AE}" name="NXPowerLiteSettings" pid="3">
    <vt:lpwstr>F6000400038000</vt:lpwstr>
  </property>
  <property fmtid="{D5CDD505-2E9C-101B-9397-08002B2CF9AE}" name="NXPowerLiteVersion" pid="4">
    <vt:lpwstr>D4.3.1</vt:lpwstr>
  </property>
</Properties>
</file>