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72730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871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Константин Кесидис</cp:lastModifiedBy>
  <cp:revision>189</cp:revision>
  <dcterms:created xsi:type="dcterms:W3CDTF">2010-04-03T08:55:55Z</dcterms:created>
  <dcterms:modified xsi:type="dcterms:W3CDTF">2020-03-05T17:26:37Z</dcterms:modified>
  <cp:contentStatus/>
</cp:coreProperties>
</file>