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73" r:id="rId2"/>
    <p:sldId id="281" r:id="rId3"/>
    <p:sldId id="261" r:id="rId4"/>
    <p:sldId id="262" r:id="rId5"/>
    <p:sldId id="263" r:id="rId6"/>
    <p:sldId id="264" r:id="rId7"/>
    <p:sldId id="298" r:id="rId8"/>
    <p:sldId id="299" r:id="rId9"/>
    <p:sldId id="265" r:id="rId10"/>
    <p:sldId id="282" r:id="rId11"/>
    <p:sldId id="283" r:id="rId12"/>
    <p:sldId id="284" r:id="rId13"/>
    <p:sldId id="285" r:id="rId14"/>
    <p:sldId id="286" r:id="rId15"/>
    <p:sldId id="291" r:id="rId16"/>
    <p:sldId id="292" r:id="rId17"/>
    <p:sldId id="293" r:id="rId18"/>
    <p:sldId id="287" r:id="rId19"/>
    <p:sldId id="288" r:id="rId20"/>
    <p:sldId id="289" r:id="rId21"/>
    <p:sldId id="290" r:id="rId22"/>
    <p:sldId id="294" r:id="rId23"/>
    <p:sldId id="295" r:id="rId24"/>
    <p:sldId id="296" r:id="rId25"/>
    <p:sldId id="297" r:id="rId26"/>
    <p:sldId id="275" r:id="rId27"/>
    <p:sldId id="277" r:id="rId28"/>
    <p:sldId id="27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E6B45-FB7A-4852-B83A-BBAC8F65DF5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928D-1171-4D89-AFE0-6FD9120A8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928D-1171-4D89-AFE0-6FD9120A881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928D-1171-4D89-AFE0-6FD9120A881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928D-1171-4D89-AFE0-6FD9120A881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928D-1171-4D89-AFE0-6FD9120A881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JOKER\Рабочий стол\Новая папка (2)юля\21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85784" y="0"/>
            <a:ext cx="9429784" cy="704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Муниципальное казенное общеобразовательное учреждение 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Находкинская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школа – интернат начального общего образования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967335"/>
            <a:ext cx="87154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Литературное путешествие по северному краю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«Ямал – сторона моя родная!»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22949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</a:t>
            </a:r>
            <a:r>
              <a:rPr lang="ru-RU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Черкасов А.С. </a:t>
            </a:r>
            <a:r>
              <a:rPr lang="ru-RU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2017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PTO\Desktop\сказки народов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28604"/>
            <a:ext cx="79296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Станция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«Сказочное»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1934" y="357166"/>
            <a:ext cx="492922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Среди жителей безмолвной тундры обязательно находился молодой сказитель или мудрый старец, мастерски исполняющий старинные сказания: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ярабць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плач,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сюдбабць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героическое поэмы,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лаханако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сказки. В редкие свободные вечера люди в стойбищах собирались в одном чуме, чтобы послушать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сказки –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лаханако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своеобразные театральные представления. А ведь именно нас учат бесхитростные  сказки о животных, и волшебные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героические сказания.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PTO\Desktop\i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87" y="745681"/>
            <a:ext cx="3904709" cy="525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TO\Desktop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596837" cy="558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785794"/>
            <a:ext cx="414340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Среди сказок о животных, есть волшебные, легендарные и бытовые. Сказки придумывали северяне для своих детей, чтобы они знали родной край, птиц, зверей и рыб – все, чем богата северная земля. Чтобы, слушая сказки, они учились быть смелыми и честными, добрыми и умными.  Главной фигурой северных сказок является человек – охотник, рыбак, оленевод, покоряющие суровую природу, женщина – мать и хранительница очага.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TO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72194" y="285728"/>
            <a:ext cx="559961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Любите загадки?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Отгадайте их тогда.</a:t>
            </a:r>
          </a:p>
          <a:p>
            <a:pPr algn="ctr"/>
            <a:r>
              <a:rPr lang="ru-RU" sz="24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 в загадках есть секрет –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Дайте правильный ответ.</a:t>
            </a:r>
          </a:p>
          <a:p>
            <a:pPr algn="ctr"/>
            <a:r>
              <a:rPr lang="ru-RU" sz="24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Медлить здесь </a:t>
            </a:r>
            <a:r>
              <a:rPr lang="ru-RU" sz="2400" b="1" cap="none" spc="0" dirty="0" err="1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совесем</a:t>
            </a:r>
            <a:r>
              <a:rPr lang="ru-RU" sz="24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 нужно,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Отвечайте быстро, дружно!</a:t>
            </a:r>
            <a:endParaRPr lang="ru-RU" sz="2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9315" y="928670"/>
            <a:ext cx="74117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самый светлый, жаркий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неба согревает.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105835"/>
            <a:ext cx="5715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Мягок, а не пух, зелен, а не трава.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PTO\Desktop\240956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9934" y="1428736"/>
            <a:ext cx="2024066" cy="2024066"/>
          </a:xfrm>
          <a:prstGeom prst="rect">
            <a:avLst/>
          </a:prstGeom>
          <a:noFill/>
        </p:spPr>
      </p:pic>
      <p:pic>
        <p:nvPicPr>
          <p:cNvPr id="5123" name="Picture 3" descr="C:\Users\PTO\Desktop\beliy-moh-sfagn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71942"/>
            <a:ext cx="3643338" cy="2430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9315" y="571480"/>
            <a:ext cx="44828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Она в 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ягушке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из красного сукна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одной ножке стоит.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357431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Десять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голубых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бусинок на одной  веточке висят.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357694"/>
            <a:ext cx="4786346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яГода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фонарик,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Тоненькая ножка.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Сладостью подарит,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Солнца луч в окошке-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Золотые рожки.</a:t>
            </a:r>
          </a:p>
        </p:txBody>
      </p:sp>
      <p:pic>
        <p:nvPicPr>
          <p:cNvPr id="8" name="Picture 5" descr="https://im2-tub-ru.yandex.net/i?id=fbd2e8dd60dbe9f30bcec20548e4380d&amp;n=33&amp;h=190&amp;w=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631542" cy="2169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http://im5-tub-ru.yandex.net/i?id=210682654-63-72&amp;n=2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84" y="571480"/>
            <a:ext cx="2214550" cy="1714491"/>
          </a:xfrm>
        </p:spPr>
      </p:pic>
      <p:pic>
        <p:nvPicPr>
          <p:cNvPr id="10" name="Содержимое 3" descr="http://im6-tub-ru.yandex.net/i?id=13724550-52-72&amp;n=2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1604" y="2214554"/>
            <a:ext cx="2357424" cy="178592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5" y="571480"/>
            <a:ext cx="48577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Льет из корзины синевой,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Хотя черна в тени лесной,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губы, руки может быть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Окрасит так, что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отмыть.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357431"/>
            <a:ext cx="3929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болотистой местности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Сидят девушки в ярких платочках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549676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Алые поляны покрыли тундру,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Они красны до черноты. </a:t>
            </a:r>
          </a:p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Набирки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будут не пусты.</a:t>
            </a:r>
          </a:p>
        </p:txBody>
      </p:sp>
      <p:pic>
        <p:nvPicPr>
          <p:cNvPr id="8" name="Рисунок 4" descr="http://im6-tub-ru.yandex.net/i?id=96435181-2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2857520" cy="21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http://im2-tub-ru.yandex.net/i?id=499028614-7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929198"/>
            <a:ext cx="2099724" cy="152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5" y="571480"/>
            <a:ext cx="40719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Имеет гнездо на дереве,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Прыгает и летает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сучьям, а не птица.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357431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Она как снег, от солнца прячется. А мышки от нее.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000636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Брови красные, а рот усатый.</a:t>
            </a:r>
          </a:p>
        </p:txBody>
      </p:sp>
      <p:pic>
        <p:nvPicPr>
          <p:cNvPr id="10242" name="Picture 2" descr="C:\Users\PTO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496"/>
            <a:ext cx="2619375" cy="1743075"/>
          </a:xfrm>
          <a:prstGeom prst="rect">
            <a:avLst/>
          </a:prstGeom>
          <a:noFill/>
        </p:spPr>
      </p:pic>
      <p:pic>
        <p:nvPicPr>
          <p:cNvPr id="10243" name="Picture 3" descr="C:\Users\PTO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42918"/>
            <a:ext cx="2705100" cy="1685925"/>
          </a:xfrm>
          <a:prstGeom prst="rect">
            <a:avLst/>
          </a:prstGeom>
          <a:noFill/>
        </p:spPr>
      </p:pic>
      <p:pic>
        <p:nvPicPr>
          <p:cNvPr id="10244" name="Picture 4" descr="C:\Users\PTO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429132"/>
            <a:ext cx="2286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7" y="500042"/>
            <a:ext cx="55721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зимою в белой шубе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Летом в  серой бегать любит.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071678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добраться нам поможет?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разыщет путь по ветру,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в тундре бездорожье?</a:t>
            </a:r>
          </a:p>
        </p:txBody>
      </p:sp>
      <p:pic>
        <p:nvPicPr>
          <p:cNvPr id="6146" name="Picture 2" descr="C:\Users\PTO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714752"/>
            <a:ext cx="1876425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7" name="Picture 3" descr="C:\Users\PTO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781" y="214290"/>
            <a:ext cx="3278219" cy="2043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4714883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Посмотри какой он рябенький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задиристый на вид,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уже на ножках слабеньких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Хоть качаясь, но стоит! Кто?.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http://russiantourism.ru/uploads/Message504/3304/lg_27713561_MG_9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3260226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7" y="500042"/>
            <a:ext cx="55721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из камня, не из бревен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оленьих шкур построен.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929066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Летом меховые, зимой берестяные</a:t>
            </a:r>
          </a:p>
        </p:txBody>
      </p:sp>
      <p:pic>
        <p:nvPicPr>
          <p:cNvPr id="7170" name="Picture 2" descr="C:\Users\PTO\Desktop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14422"/>
            <a:ext cx="3071834" cy="2300910"/>
          </a:xfrm>
          <a:prstGeom prst="rect">
            <a:avLst/>
          </a:prstGeom>
          <a:noFill/>
        </p:spPr>
      </p:pic>
      <p:pic>
        <p:nvPicPr>
          <p:cNvPr id="7171" name="Picture 3" descr="C:\Users\PTO\Desktop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214818"/>
            <a:ext cx="2047875" cy="222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KER\Рабочий стол\Новая папка (2)юля\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7286676" cy="193899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мероприятия: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Познакомить детей с творчеством народов Севера. Прививать детям чтение национальной литературы. Бережно относиться к культурному наследию.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7" y="500042"/>
            <a:ext cx="557216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на лыжах я в тайгу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Иду под снегопадом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 лапы на снегу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 мною мчатся рядом.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врага почует вдруг,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Рычит и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огрызвется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если к ней подходит друг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Глазами улыбается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Другу верному верна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Угадай-ка, кто она?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256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Она в речной глуби живет,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Покоя рыбам не дает.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Зеленая, зубастая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такая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нападастая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  <p:pic>
        <p:nvPicPr>
          <p:cNvPr id="8194" name="Picture 2" descr="C:\Users\PTO\Desktop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7864" y="1214422"/>
            <a:ext cx="3156136" cy="21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PTO\Desktop\экскурсоводы\олени\щу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286388"/>
            <a:ext cx="3836971" cy="117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7" y="500042"/>
            <a:ext cx="557216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наших северных лесах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Есть красавица в мехах,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Черно- серебристая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Шубонька пушистая,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Пышный хвост – ее краса,</a:t>
            </a:r>
          </a:p>
          <a:p>
            <a:pPr algn="ctr"/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Чернобурая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256"/>
            <a:ext cx="5214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Всеми признанный трусишка,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любимчик наш…..</a:t>
            </a:r>
          </a:p>
        </p:txBody>
      </p:sp>
      <p:pic>
        <p:nvPicPr>
          <p:cNvPr id="9218" name="Picture 2" descr="C:\Users\PTO\Desktop\Без названия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943842" cy="2205040"/>
          </a:xfrm>
          <a:prstGeom prst="rect">
            <a:avLst/>
          </a:prstGeom>
          <a:noFill/>
        </p:spPr>
      </p:pic>
      <p:pic>
        <p:nvPicPr>
          <p:cNvPr id="6" name="Picture 2" descr="C:\Users\PTO\Desktop\экскурсоводы\олени\беля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57694"/>
            <a:ext cx="2928926" cy="21890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5" y="714356"/>
            <a:ext cx="8143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на ненецком языке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Сэр ты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нямдсипой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Тобасипой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Сюнраха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вымна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мюсе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Ненэй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нядам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пюрна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982998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Тикы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намгэ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Нэре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ты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Нопой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нэтна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мядиком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неракурна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C:\Users\PTO\Desktop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785926"/>
            <a:ext cx="2857500" cy="1600200"/>
          </a:xfrm>
          <a:prstGeom prst="rect">
            <a:avLst/>
          </a:prstGeom>
          <a:noFill/>
        </p:spPr>
      </p:pic>
      <p:pic>
        <p:nvPicPr>
          <p:cNvPr id="8" name="Picture 2" descr="C:\Documents and Settings\JOKER\Рабочий стол\Новая папка (2)юля\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2520939" cy="192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5" y="714356"/>
            <a:ext cx="8143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на ненецком языке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1224" y="1643050"/>
            <a:ext cx="4501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Тыбэртя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маймбабцо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пякоця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ледре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Тырангу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небянда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пумна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нявотангу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000504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Тикы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намгэ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  Хора.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Нэванда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нерка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вадевы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14950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няданда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хунорна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Пыда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нане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хаюр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8" name="Picture 3" descr="C:\Users\PTO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643182"/>
            <a:ext cx="1833561" cy="1995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5" y="714356"/>
            <a:ext cx="8143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на ненецком языке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1643050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Тони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нидм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тир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Нэни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нидм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ядэр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няю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нидм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сыр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Нумгы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нидм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толабю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Хибярихит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хунорнадм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982998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Тирна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ейна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Ямб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нэкци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нюхулемби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Тэри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тарця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нида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нэдарангу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Намткун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сит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сякалта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pic>
        <p:nvPicPr>
          <p:cNvPr id="12290" name="Picture 2" descr="C:\Users\PTO\Desktop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590800" cy="1762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TO\Desktop\сказки народов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7235"/>
            <a:ext cx="4143404" cy="58007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89315" y="428604"/>
            <a:ext cx="69653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«игровая»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285992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коренных жителей Севера есть игры, традиционные только для них, умению жить в тундре северяне учатся с малых лет. Первой ступенькой приобщения в суровых условиях является игра, которая учит с детства к тем видам промысла, каким занимаются его родители.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KER\Рабочий стол\Новая папка (2)юля\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-203781"/>
            <a:ext cx="9144000" cy="7061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857232"/>
            <a:ext cx="82868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тундре морошка, в тундре брусника,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Кедры и шишки, и комары,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тундре олени, мхи и черника. 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 не хватает только жары.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речке сырок,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щекур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налим.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 добывать на болотах спешим…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OKER\Рабочий стол\Новая папка (2)юля\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86050" y="428604"/>
            <a:ext cx="592935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Игры связаны с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охотоводством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рыболовством и оленеводством. Едва мальчик начинает ходить, отец мастерит ему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нарточку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детский аркан, а девочке мама шьет сумочку для рукоделия –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туця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 еще малышу дарят оленьи рога, с которыми он может играть.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4813994"/>
            <a:ext cx="807246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 «Кто где живет?»</a:t>
            </a:r>
          </a:p>
          <a:p>
            <a:pPr algn="ctr"/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Игра «Рыбаки»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KER\Рабочий стол\Новая папка (2)юля\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638"/>
            <a:ext cx="9144000" cy="6911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215369" cy="69557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метель над тундрой злее, тем в снегу куропатке теплее.</a:t>
            </a:r>
          </a:p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вылавливай из озера всю рыбу – оставь потомкам.</a:t>
            </a:r>
          </a:p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гагара на воде кричит –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држдь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накликает.</a:t>
            </a:r>
          </a:p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Исолнце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вечером краснеет – день будет ветреным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торопи лед – сам уплывет.</a:t>
            </a:r>
          </a:p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переступай через собаку – счастье свое растопчешь.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42_16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31944"/>
            <a:ext cx="3266030" cy="5126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00628" y="1785902"/>
            <a:ext cx="3372945" cy="507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9" y="714356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новых встреч!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OKER\Рабочий стол\Новая папка (2)юля\26032012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874786" y="2967335"/>
            <a:ext cx="448316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Родной Ямал заветный край России,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Земля легенд и сказок старины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твои просторы, зори молодые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 детских лет всем сердцем влюблены.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JOKER\Рабочий стол\Новая папка (2)юля\DSC00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JOKER\Рабочий стол\Новая папка (2)юля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692" y="-154623"/>
            <a:ext cx="9094308" cy="7012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7929617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 земли, так переводится с ненецкого языка на русский слово «Ямал». </a:t>
            </a:r>
          </a:p>
          <a:p>
            <a:pPr algn="ctr"/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вы знаете где расположен полуостров Ямал? </a:t>
            </a:r>
            <a:r>
              <a:rPr lang="ru-RU" sz="2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Ямало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Ненецкий автономный округ расположен в арктической зоне на севере </a:t>
            </a:r>
            <a:r>
              <a:rPr lang="ru-RU" sz="28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Западно</a:t>
            </a:r>
            <a:r>
              <a:rPr lang="ru-RU" sz="2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сибирской равнины. С Севера наш Ямал омывается великим Северным Ледовитым океаном, который дышит студеными ветрами, как бы испытывая на прочность людей – смельчаков, живущих здесь. Но силен человек!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JOKER\Рабочий стол\Новая папка (2)юля\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828680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На Ямале живут и работают оленеводы, рыбаки, нефтяники и газовики. Велик Ямал: на юге раскинулась обширная тайга, а на севере – полярная тундра. С давних времен поселились здесь ненцы, ханты, селькупы. А на бескрайних просторах тундры ненцы пасут тысячные стада оленей, ловят драгоценную рыбу – нельму,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щекура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., осетра, муксуна. Ненцы – охотники, рыбаки, оленеводы. Это удивительно дружелюбный, спокойный отважный, трудолюбивый и выносливый народ, живущий одной жизнью с природой. Названия народностей  означают места их проживания- безлесную тундру, побережье рек. И живут они большими семьями в стойбище.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428604"/>
            <a:ext cx="914400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«Поэтическая»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Она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шем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Ямале – уникальном крае России сложено немало стихов и песен. Сейчас ребята нам расскажут стихи о Ямале, о нашем крае, воспевающую красоту нашей северной земли.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Среди наиболее выдающихся поэтов Севера - это: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TO\Desktop\Без названия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71612"/>
            <a:ext cx="2572790" cy="3505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9" name="Picture 3" descr="C:\Users\PTO\Desktop\Без названия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71480"/>
            <a:ext cx="2500330" cy="37573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340" name="Picture 4" descr="C:\Users\PTO\Desktop\Без названия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2344621" cy="365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89315" y="5429264"/>
            <a:ext cx="69653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Иван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истомин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Леонид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Лапцуй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Роман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Ругин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JOKER\Рабочий стол\Новая папка (2)юля\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733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0"/>
            <a:ext cx="676917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Какие чистые, искренние добрые стихи, написанные сердцем и душой. Своеобразная красота северной природы, душевность живущих здесь людей, способствуют пробуждению творчества. Тут и солнечный свет, и осенняя грусть, и восторженная любовь к родному краю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308</TotalTime>
  <Words>1149</Words>
  <PresentationFormat>Экран (4:3)</PresentationFormat>
  <Paragraphs>140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северных сказок является человек - охотник, рыбак, оленевод, покряющие суровую природу, женщина - мать и хранительница очага.</dc:creator>
  <cp:lastModifiedBy>PTO</cp:lastModifiedBy>
  <cp:revision>49</cp:revision>
  <dcterms:modified xsi:type="dcterms:W3CDTF">2018-10-04T13:55:03Z</dcterms:modified>
</cp:coreProperties>
</file>