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ds03.infourok.ru/uploads/ex/12f8/00035acf-385872cd/img11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304800"/>
            <a:ext cx="84581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Муниципальное казенное общеобразовательное учреждение </a:t>
            </a:r>
            <a:r>
              <a:rPr lang="ru-RU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Находкинская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школа-интернат начального общего образования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33600" y="1752600"/>
            <a:ext cx="5638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Осторожно,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ледостав!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8200" y="5137160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Октябрь, 2018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TO\Desktop\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TO\Desktop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">
            <a:hlinkClick r:id="rId2" tooltip="&quot; 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TO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TO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TO\Desktop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TO\Desktop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TO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TO\Desktop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TO\Desktop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TO\Desktop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</TotalTime>
  <Words>16</Words>
  <PresentationFormat>Экран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МКОУ НШИ</dc:creator>
  <cp:lastModifiedBy>PTO</cp:lastModifiedBy>
  <cp:revision>4</cp:revision>
  <dcterms:created xsi:type="dcterms:W3CDTF">2018-10-18T12:34:42Z</dcterms:created>
  <dcterms:modified xsi:type="dcterms:W3CDTF">2018-10-20T09:26:40Z</dcterms:modified>
</cp:coreProperties>
</file>