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56" r:id="rId3"/>
    <p:sldId id="281" r:id="rId4"/>
    <p:sldId id="285" r:id="rId5"/>
    <p:sldId id="259" r:id="rId6"/>
    <p:sldId id="267" r:id="rId7"/>
    <p:sldId id="268" r:id="rId8"/>
    <p:sldId id="269" r:id="rId9"/>
    <p:sldId id="270" r:id="rId10"/>
    <p:sldId id="271" r:id="rId11"/>
    <p:sldId id="272" r:id="rId12"/>
    <p:sldId id="279" r:id="rId13"/>
    <p:sldId id="280" r:id="rId14"/>
    <p:sldId id="286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3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PTO\Desktop\Красная смородина ЯНА\iF78VZ88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7133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TO\Desktop\Красная смородина ЯНА\IMG_20171101_130906215_H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3729038" cy="6629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24400" y="762001"/>
            <a:ext cx="3581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Аналогично плетем четвертую и пятую ягодки (фото 9), делая под ним скрутку (фото 10) 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4" name="Picture 4" descr="C:\Users\PTO\Desktop\Учебный год 2015-16\смайлики\2660048-f357d47b7da2355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419600"/>
            <a:ext cx="1057275" cy="1228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TO\Desktop\Красная смородина ЯНА\IMG_20171101_130913961_HD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3669208" cy="65230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62400" y="609600"/>
            <a:ext cx="5181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Плетем кисть из 15 ягод. Скручиваем концы проволоки (фото 11).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Аналогично плетем четвертую и пятую ягодки (фото 9), делая под ним скрутку (фото 10) </a:t>
            </a:r>
          </a:p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Пальцами придаем ягодке естественную форму (фото 12)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8" name="Picture 4" descr="C:\Users\PTO\Desktop\Учебный год 2015-16\смайлики\2660048-f357d47b7da2355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5334000"/>
            <a:ext cx="1057275" cy="1228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TO\Desktop\Красная смородина ЯНА\IMG_20171101_131054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6400800" cy="6400800"/>
          </a:xfrm>
          <a:prstGeom prst="rect">
            <a:avLst/>
          </a:prstGeom>
          <a:noFill/>
        </p:spPr>
      </p:pic>
      <p:pic>
        <p:nvPicPr>
          <p:cNvPr id="13316" name="Picture 4" descr="C:\Users\PTO\Desktop\Учебный год 2015-16\смайлики\2660048-f357d47b7da2355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282006"/>
            <a:ext cx="1905000" cy="2213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PTO\Desktop\Красная смородина ЯНА\IMG_20171101_1311117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7803444" cy="4389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8601" y="4267200"/>
            <a:ext cx="85344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Сборка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Соединяем вместе 3 детали, скручиваем все концы проволоки (фото 28).</a:t>
            </a:r>
          </a:p>
          <a:p>
            <a:pPr algn="ctr"/>
            <a:r>
              <a:rPr lang="ru-RU" sz="2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Такую кисть смородины можно использовать как украшение интерьера детской комнаты или как брошь, закрепив с изнаночной стороны небольшую булавку.</a:t>
            </a:r>
            <a:endParaRPr lang="ru-RU" sz="2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PTO\Desktop\Красная смородина ЯНА\iOM7ZRE7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3401" y="1828800"/>
            <a:ext cx="84582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Красивые ягодки получились!</a:t>
            </a:r>
          </a:p>
          <a:p>
            <a:pPr algn="ctr"/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Молодцы!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484" name="Picture 4" descr="C:\Users\PTO\Desktop\Учебный год 2015-16\смайлики\2660048-f357d47b7da2355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038600"/>
            <a:ext cx="1600200" cy="1859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1" y="228600"/>
            <a:ext cx="8763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Муниципальное казенное общеобразовательное учреждение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Находкинская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школа –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инткернат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начального общего образования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66801" y="1828800"/>
            <a:ext cx="7467600" cy="34470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 – класс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Изготовление сувенира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«Красная смородина»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86200" y="4953000"/>
            <a:ext cx="4876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Подготовила: педагог дополнительного образования</a:t>
            </a:r>
          </a:p>
          <a:p>
            <a:pPr algn="ctr"/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Ядне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Наталья Андреевна</a:t>
            </a:r>
          </a:p>
          <a:p>
            <a:pPr algn="ctr"/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январь</a:t>
            </a:r>
            <a:r>
              <a:rPr lang="ru-RU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2019</a:t>
            </a:r>
            <a:endParaRPr lang="ru-RU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C:\Users\PTO\Desktop\Красная смородина ЯНА\iVF8X3YW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419600"/>
            <a:ext cx="2847023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PTO\Desktop\Красная смородина ЯНА\iMVVGBN3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8412" y="2605881"/>
            <a:ext cx="4067175" cy="3048000"/>
          </a:xfrm>
          <a:prstGeom prst="rect">
            <a:avLst/>
          </a:prstGeom>
          <a:noFill/>
        </p:spPr>
      </p:pic>
      <p:pic>
        <p:nvPicPr>
          <p:cNvPr id="15363" name="Picture 3" descr="C:\Users\PTO\Desktop\Красная смородина ЯНА\iMVVGBN3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" y="533400"/>
            <a:ext cx="9147572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PTO\Desktop\Красная смородина ЯНА\iDYP8FG9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65708" cy="7044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Материалы и оборудование</a:t>
            </a:r>
          </a:p>
          <a:p>
            <a:r>
              <a:rPr lang="ru-RU" dirty="0" smtClean="0"/>
              <a:t>- бисер зеленого, оранжевого цвета;</a:t>
            </a:r>
            <a:br>
              <a:rPr lang="ru-RU" dirty="0" smtClean="0"/>
            </a:br>
            <a:r>
              <a:rPr lang="ru-RU" dirty="0" smtClean="0"/>
              <a:t>- бусины красного цвета;</a:t>
            </a:r>
            <a:br>
              <a:rPr lang="ru-RU" dirty="0" smtClean="0"/>
            </a:br>
            <a:r>
              <a:rPr lang="ru-RU" dirty="0" smtClean="0"/>
              <a:t>- салфетка;</a:t>
            </a:r>
            <a:br>
              <a:rPr lang="ru-RU" dirty="0" smtClean="0"/>
            </a:br>
            <a:r>
              <a:rPr lang="ru-RU" dirty="0" smtClean="0"/>
              <a:t>- нитки зеленого цвета;</a:t>
            </a:r>
            <a:br>
              <a:rPr lang="ru-RU" dirty="0" smtClean="0"/>
            </a:br>
            <a:r>
              <a:rPr lang="ru-RU" dirty="0" smtClean="0"/>
              <a:t>- медная проволока;</a:t>
            </a:r>
            <a:br>
              <a:rPr lang="ru-RU" dirty="0" smtClean="0"/>
            </a:br>
            <a:r>
              <a:rPr lang="ru-RU" dirty="0" smtClean="0"/>
              <a:t>- ножницы;</a:t>
            </a:r>
            <a:br>
              <a:rPr lang="ru-RU" dirty="0" smtClean="0"/>
            </a:br>
            <a:r>
              <a:rPr lang="ru-RU" dirty="0" smtClean="0"/>
              <a:t>- керамический горшок;</a:t>
            </a:r>
            <a:br>
              <a:rPr lang="ru-RU" dirty="0" smtClean="0"/>
            </a:br>
            <a:r>
              <a:rPr lang="ru-RU" dirty="0" smtClean="0"/>
              <a:t>- гипс;</a:t>
            </a:r>
            <a:br>
              <a:rPr lang="ru-RU" dirty="0" smtClean="0"/>
            </a:br>
            <a:r>
              <a:rPr lang="ru-RU" dirty="0" smtClean="0"/>
              <a:t>- мох или камешки.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TO\Desktop\Красная смородина ЯНА\IMG_20171101_130733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200"/>
            <a:ext cx="3386138" cy="6019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14800" y="1676400"/>
            <a:ext cx="487680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проволоку длиной 50 см набираем 1 бисеринку, располагая ее посередине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Складываем концы вместе и скручиваем их, делая 8-9 завитков.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 descr="C:\Users\PTO\Desktop\Учебный год 2015-16\смайлики\2660048-f357d47b7da2355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0"/>
            <a:ext cx="1057275" cy="1228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TO\Desktop\Красная смородина ЯНА\IMG_20171101_1307578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921" y="457200"/>
            <a:ext cx="3514724" cy="6248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1143000"/>
            <a:ext cx="39624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оба конца одновременно нанизываем 1 красную бусинку. Получилась ягодка.</a:t>
            </a:r>
          </a:p>
          <a:p>
            <a:pPr algn="ctr"/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Разделяем концы. На один конец проволоки набираем 1 красную бусинку и черную бисеринку.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2" name="Picture 4" descr="C:\Users\PTO\Desktop\Учебный год 2015-16\смайлики\2660048-f357d47b7da2355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5181600"/>
            <a:ext cx="1057275" cy="1228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TO\Desktop\Красная смородина ЯНА\IMG_20171101_1308162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3600449" cy="6400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38600" y="990600"/>
            <a:ext cx="457200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Этот же конец проволоки продеваем в красную бусинку в обратном направлении (фото 5), притягиваем.</a:t>
            </a:r>
          </a:p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Вторая ягодка готова (фото 6).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TO\Desktop\Красная смородина ЯНА\IMG_20171101_1308348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071" y="228600"/>
            <a:ext cx="3729037" cy="6629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38600" y="457200"/>
            <a:ext cx="4876800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втором конце проволоки симметрично выполняем третью ягодку (фото 7).</a:t>
            </a:r>
          </a:p>
          <a:p>
            <a:pPr algn="ctr"/>
            <a:endParaRPr lang="ru-RU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Складываем концы и скручиваем, делаем 5 витков (фото 8).</a:t>
            </a:r>
          </a:p>
          <a:p>
            <a:pPr algn="ctr"/>
            <a:endParaRPr lang="ru-RU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00" name="Picture 4" descr="C:\Users\PTO\Desktop\Учебный год 2015-16\смайлики\2660048-f357d47b7da2355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5105400"/>
            <a:ext cx="1057275" cy="1228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171</TotalTime>
  <Words>239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МКОУ НШИ</dc:creator>
  <cp:lastModifiedBy>Админ</cp:lastModifiedBy>
  <cp:revision>21</cp:revision>
  <dcterms:created xsi:type="dcterms:W3CDTF">2017-11-01T11:08:56Z</dcterms:created>
  <dcterms:modified xsi:type="dcterms:W3CDTF">2019-02-25T14:11:39Z</dcterms:modified>
</cp:coreProperties>
</file>