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9" r:id="rId6"/>
    <p:sldId id="270" r:id="rId7"/>
    <p:sldId id="267" r:id="rId8"/>
    <p:sldId id="271" r:id="rId9"/>
    <p:sldId id="263" r:id="rId10"/>
    <p:sldId id="258" r:id="rId11"/>
    <p:sldId id="262" r:id="rId12"/>
    <p:sldId id="264" r:id="rId13"/>
    <p:sldId id="265" r:id="rId14"/>
    <p:sldId id="266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4E34-ABC1-4464-98CB-D33D08E3F2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88B1-6F41-4C1A-A7E8-9DC376530B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4E34-ABC1-4464-98CB-D33D08E3F2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88B1-6F41-4C1A-A7E8-9DC376530B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4E34-ABC1-4464-98CB-D33D08E3F2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88B1-6F41-4C1A-A7E8-9DC376530B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4E34-ABC1-4464-98CB-D33D08E3F2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88B1-6F41-4C1A-A7E8-9DC376530B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4E34-ABC1-4464-98CB-D33D08E3F2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88B1-6F41-4C1A-A7E8-9DC376530B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4E34-ABC1-4464-98CB-D33D08E3F2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88B1-6F41-4C1A-A7E8-9DC376530B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4E34-ABC1-4464-98CB-D33D08E3F2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88B1-6F41-4C1A-A7E8-9DC376530B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4E34-ABC1-4464-98CB-D33D08E3F2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88B1-6F41-4C1A-A7E8-9DC376530B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4E34-ABC1-4464-98CB-D33D08E3F2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88B1-6F41-4C1A-A7E8-9DC376530B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4E34-ABC1-4464-98CB-D33D08E3F2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88B1-6F41-4C1A-A7E8-9DC376530B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4E34-ABC1-4464-98CB-D33D08E3F2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E8188B1-6F41-4C1A-A7E8-9DC376530B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454E34-ABC1-4464-98CB-D33D08E3F2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8188B1-6F41-4C1A-A7E8-9DC376530B2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653136"/>
            <a:ext cx="7772400" cy="147002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Леонид </a:t>
            </a:r>
            <a:r>
              <a:rPr lang="ru-RU" dirty="0" err="1" smtClean="0"/>
              <a:t>Лапцуй</a:t>
            </a:r>
            <a:r>
              <a:rPr lang="ru-RU" dirty="0" smtClean="0"/>
              <a:t>-ненецкий поэт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>
            <a:off x="2267744" y="6858000"/>
            <a:ext cx="4136504" cy="16744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2020г</a:t>
            </a:r>
          </a:p>
        </p:txBody>
      </p:sp>
      <p:pic>
        <p:nvPicPr>
          <p:cNvPr id="1026" name="Picture 2" descr="C:\Users\Julia\Desktop\img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5400600" cy="438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206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39752" y="908720"/>
            <a:ext cx="5327231" cy="10081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/>
              <a:t>Вышло более 30 книг на русском и ненецком языках. Произведения </a:t>
            </a:r>
            <a:r>
              <a:rPr lang="ru-RU" sz="2000" dirty="0" err="1"/>
              <a:t>Лапцуя</a:t>
            </a:r>
            <a:r>
              <a:rPr lang="ru-RU" sz="2000" dirty="0"/>
              <a:t> были переведены на иностранные языки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694" y="1988840"/>
            <a:ext cx="3976561" cy="2664296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5489" y="3140968"/>
            <a:ext cx="4659760" cy="35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974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/>
              <a:t>В 1994 г. в его квартире был открыт музей. Инициатором стала жена поэта и писателя Елена </a:t>
            </a:r>
            <a:r>
              <a:rPr lang="ru-RU" sz="2800" dirty="0" err="1"/>
              <a:t>Сусой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52070"/>
            <a:ext cx="414633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93837"/>
            <a:ext cx="4824535" cy="319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2091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9550"/>
            <a:ext cx="8064896" cy="538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247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885825"/>
            <a:ext cx="76200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1634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44" r="11963"/>
          <a:stretch/>
        </p:blipFill>
        <p:spPr bwMode="auto">
          <a:xfrm>
            <a:off x="683568" y="332656"/>
            <a:ext cx="7516784" cy="617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1741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908720"/>
            <a:ext cx="6840760" cy="44012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/>
              <a:t>Дорогие ребята, вы будущее Ямала! Берегите нашу неброскую на первый взгляд, но красивую и хрупкую тундру с её голубыми озерами и бесчисленными стадами оленей. Цените свою Родину и уважительно относитесь к ней. Чтоб наш «маленький народ» не потерялся среди других народов России и в условиях цивилизации сохранил свою самобытность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33586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5610" y="116632"/>
            <a:ext cx="8467417" cy="18722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smtClean="0"/>
              <a:t>28 февраля 1932 года родился Леонид </a:t>
            </a:r>
            <a:r>
              <a:rPr lang="ru-RU" sz="2000" dirty="0" err="1" smtClean="0"/>
              <a:t>Лапцуй</a:t>
            </a:r>
            <a:r>
              <a:rPr lang="ru-RU" sz="2000" dirty="0"/>
              <a:t>. Родился Леонид близ озера Яро-то, расположенное недалеко от посёлка Новый Порт. Его отец был бедным оленеводом .Леонид </a:t>
            </a:r>
            <a:r>
              <a:rPr lang="ru-RU" sz="2000" dirty="0" smtClean="0"/>
              <a:t>очень рано </a:t>
            </a:r>
            <a:r>
              <a:rPr lang="ru-RU" sz="2000" dirty="0"/>
              <a:t>остался сиротой. Оставшись без отца, мальчику пришлось зарабатывать на жизнь, он работал оленеводом, </a:t>
            </a:r>
            <a:r>
              <a:rPr lang="ru-RU" sz="2000" dirty="0" err="1"/>
              <a:t>охотничал</a:t>
            </a:r>
            <a:r>
              <a:rPr lang="ru-RU" sz="2000" dirty="0"/>
              <a:t>, рыбачил</a:t>
            </a:r>
            <a:r>
              <a:rPr lang="ru-RU" sz="1800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671" y="2060848"/>
            <a:ext cx="827624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911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980728"/>
            <a:ext cx="3744416" cy="52565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/>
              <a:t> Окончив школу он поступил в </a:t>
            </a:r>
            <a:r>
              <a:rPr lang="ru-RU" dirty="0" err="1"/>
              <a:t>Салехардское</a:t>
            </a:r>
            <a:r>
              <a:rPr lang="ru-RU" dirty="0"/>
              <a:t> медицинское училище, где получил специальность фельдшера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</a:t>
            </a:r>
            <a:r>
              <a:rPr lang="ru-RU" dirty="0"/>
              <a:t>это время Леонид работал переводчиком и корреспондентом газеты «Красный Север»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198"/>
          <a:stretch/>
        </p:blipFill>
        <p:spPr bwMode="auto">
          <a:xfrm>
            <a:off x="251520" y="116631"/>
            <a:ext cx="4816422" cy="63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854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213" y="9547"/>
            <a:ext cx="3203848" cy="673182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smtClean="0"/>
              <a:t>Однажды он принёс местному </a:t>
            </a:r>
            <a:r>
              <a:rPr lang="ru-RU" sz="2800" dirty="0"/>
              <a:t>ненецкому поэту Ивану Истомину свой первый рассказ на ненецком языке «В снегах песцовых</a:t>
            </a:r>
            <a:r>
              <a:rPr lang="ru-RU" sz="2800" dirty="0" smtClean="0"/>
              <a:t>», который высоко оценил </a:t>
            </a:r>
            <a:r>
              <a:rPr lang="ru-RU" sz="2800" dirty="0"/>
              <a:t>поэтический дар Леонида </a:t>
            </a:r>
            <a:r>
              <a:rPr lang="ru-RU" sz="2800" dirty="0" err="1" smtClean="0"/>
              <a:t>Лапцуя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Его </a:t>
            </a:r>
            <a:r>
              <a:rPr lang="ru-RU" sz="2800" dirty="0"/>
              <a:t>талант заметили и в Москве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8507" y="5013175"/>
            <a:ext cx="5644089" cy="144016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Один за другим в </a:t>
            </a:r>
            <a:r>
              <a:rPr lang="ru-RU" dirty="0" smtClean="0"/>
              <a:t>печатаются его произведения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3052" y="852544"/>
            <a:ext cx="5570720" cy="4160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0393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22"/>
          <a:stretch/>
        </p:blipFill>
        <p:spPr bwMode="auto">
          <a:xfrm>
            <a:off x="323528" y="1052736"/>
            <a:ext cx="846839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8034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shi\Desktop\4089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6984776" cy="56886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115218"/>
            <a:ext cx="7236148" cy="79350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/>
              <a:t>Поэт не забывал о детях, о своих юных читателях. Он написал поэму "</a:t>
            </a:r>
            <a:r>
              <a:rPr lang="ru-RU" sz="2400" dirty="0" err="1"/>
              <a:t>Едэйко</a:t>
            </a:r>
            <a:r>
              <a:rPr lang="ru-RU" sz="2400" dirty="0" smtClean="0"/>
              <a:t>"</a:t>
            </a:r>
            <a:endParaRPr lang="ru-RU" sz="2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846" y="1017888"/>
            <a:ext cx="7740352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340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shi\Desktop\magretepd0a_5cc69fdf2c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533400"/>
            <a:ext cx="12192000" cy="7924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686800" cy="1730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/>
              <a:t>Он был автором книги для чтения на ненецком языке, принимал участие в создании букваря для национальных школ округа. Недаром жители </a:t>
            </a:r>
            <a:r>
              <a:rPr lang="ru-RU" sz="2000" dirty="0" err="1"/>
              <a:t>Ямальской</a:t>
            </a:r>
            <a:r>
              <a:rPr lang="ru-RU" sz="2000" dirty="0"/>
              <a:t> тундры до сих пор его зовут «певцом Ямала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/>
              <a:t>В 1982 году не стало Леонида Васильевича. После смерти о нём не забыли, как это зачастую бывает, проводят традиционные </a:t>
            </a:r>
            <a:r>
              <a:rPr lang="ru-RU" sz="2000" dirty="0" err="1"/>
              <a:t>Лапцуевские</a:t>
            </a:r>
            <a:r>
              <a:rPr lang="ru-RU" sz="2000" dirty="0"/>
              <a:t> чтения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6264696" cy="469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0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169</TotalTime>
  <Words>258</Words>
  <Application>Microsoft Office PowerPoint</Application>
  <PresentationFormat>Экран (4:3)</PresentationFormat>
  <Paragraphs>13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Поток</vt:lpstr>
      <vt:lpstr>Леонид Лапцуй-ненецкий поэт</vt:lpstr>
      <vt:lpstr>28 февраля 1932 года родился Леонид Лапцуй. Родился Леонид близ озера Яро-то, расположенное недалеко от посёлка Новый Порт. Его отец был бедным оленеводом .Леонид очень рано остался сиротой. Оставшись без отца, мальчику пришлось зарабатывать на жизнь, он работал оленеводом, охотничал, рыбачил. </vt:lpstr>
      <vt:lpstr>Слайд 3</vt:lpstr>
      <vt:lpstr>Однажды он принёс местному ненецкому поэту Ивану Истомину свой первый рассказ на ненецком языке «В снегах песцовых», который высоко оценил поэтический дар Леонида Лапцуя Его талант заметили и в Москве</vt:lpstr>
      <vt:lpstr>Слайд 5</vt:lpstr>
      <vt:lpstr>Слайд 6</vt:lpstr>
      <vt:lpstr>Поэт не забывал о детях, о своих юных читателях. Он написал поэму "Едэйко"</vt:lpstr>
      <vt:lpstr>Слайд 8</vt:lpstr>
      <vt:lpstr>Он был автором книги для чтения на ненецком языке, принимал участие в создании букваря для национальных школ округа. Недаром жители Ямальской тундры до сих пор его зовут «певцом Ямала»  В 1982 году не стало Леонида Васильевича. После смерти о нём не забыли, как это зачастую бывает, проводят традиционные Лапцуевские чтения</vt:lpstr>
      <vt:lpstr>Вышло более 30 книг на русском и ненецком языках. Произведения Лапцуя были переведены на иностранные языки</vt:lpstr>
      <vt:lpstr>В 1994 г. в его квартире был открыт музей. Инициатором стала жена поэта и писателя Елена Сусой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Леонид Лапцуй-ненецкий поэт.</dc:title>
  <dc:creator>Julia</dc:creator>
  <cp:lastModifiedBy>nshi</cp:lastModifiedBy>
  <cp:revision>19</cp:revision>
  <dcterms:created xsi:type="dcterms:W3CDTF">2020-03-15T16:38:20Z</dcterms:created>
  <dcterms:modified xsi:type="dcterms:W3CDTF">2021-02-25T12:58:11Z</dcterms:modified>
</cp:coreProperties>
</file>